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59" r:id="rId13"/>
  </p:sldIdLst>
  <p:sldSz cx="9144000" cy="5143500" type="screen16x9"/>
  <p:notesSz cx="6858000" cy="9144000"/>
  <p:custDataLst>
    <p:tags r:id="rId16"/>
  </p:custDataLst>
  <p:defaultTextStyle>
    <a:defPPr>
      <a:defRPr lang="en-US"/>
    </a:defPPr>
    <a:lvl1pPr marL="0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699" autoAdjust="0"/>
    <p:restoredTop sz="86395" autoAdjust="0"/>
  </p:normalViewPr>
  <p:slideViewPr>
    <p:cSldViewPr snapToGrid="0" snapToObjects="1" showGuides="1">
      <p:cViewPr varScale="1">
        <p:scale>
          <a:sx n="110" d="100"/>
          <a:sy n="110" d="100"/>
        </p:scale>
        <p:origin x="134" y="5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58" d="100"/>
          <a:sy n="58" d="100"/>
        </p:scale>
        <p:origin x="-1662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D252E2-FE42-4E14-958C-17B662910BCE}" type="doc">
      <dgm:prSet loTypeId="urn:microsoft.com/office/officeart/2005/8/layout/radial6" loCatId="cycle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en-GB"/>
        </a:p>
      </dgm:t>
    </dgm:pt>
    <dgm:pt modelId="{A1CED41B-84B0-4791-9D4B-9082289D7289}">
      <dgm:prSet phldrT="[Text]"/>
      <dgm:spPr/>
      <dgm:t>
        <a:bodyPr/>
        <a:lstStyle/>
        <a:p>
          <a:r>
            <a:rPr lang="zh-CN" altLang="en-US" dirty="0"/>
            <a:t>裁判员</a:t>
          </a:r>
          <a:endParaRPr lang="en-GB" dirty="0"/>
        </a:p>
      </dgm:t>
    </dgm:pt>
    <dgm:pt modelId="{29DC80AE-9B92-4C3A-BC6A-C0D19263F77F}" type="parTrans" cxnId="{94A035EA-E48E-40E0-BB57-4246291135DB}">
      <dgm:prSet/>
      <dgm:spPr/>
      <dgm:t>
        <a:bodyPr/>
        <a:lstStyle/>
        <a:p>
          <a:endParaRPr lang="en-GB"/>
        </a:p>
      </dgm:t>
    </dgm:pt>
    <dgm:pt modelId="{53A6EF2B-9DE5-4A6F-B460-3F3233027F3C}" type="sibTrans" cxnId="{94A035EA-E48E-40E0-BB57-4246291135DB}">
      <dgm:prSet/>
      <dgm:spPr/>
      <dgm:t>
        <a:bodyPr/>
        <a:lstStyle/>
        <a:p>
          <a:endParaRPr lang="en-GB"/>
        </a:p>
      </dgm:t>
    </dgm:pt>
    <dgm:pt modelId="{E43854C2-2830-4608-B4D2-0AB232FF849A}">
      <dgm:prSet phldrT="[Text]"/>
      <dgm:spPr/>
      <dgm:t>
        <a:bodyPr/>
        <a:lstStyle/>
        <a:p>
          <a:r>
            <a:rPr lang="zh-CN" altLang="en-US" b="1" dirty="0">
              <a:solidFill>
                <a:schemeClr val="tx1"/>
              </a:solidFill>
            </a:rPr>
            <a:t>支持</a:t>
          </a:r>
          <a:endParaRPr lang="en-GB" b="1" dirty="0">
            <a:solidFill>
              <a:schemeClr val="tx1"/>
            </a:solidFill>
          </a:endParaRPr>
        </a:p>
      </dgm:t>
    </dgm:pt>
    <dgm:pt modelId="{EFBB8F41-6A81-43E6-B5B1-BBFA30EF2090}" type="parTrans" cxnId="{A4CA8FAC-F81C-4B23-8188-D314445EBB53}">
      <dgm:prSet/>
      <dgm:spPr/>
      <dgm:t>
        <a:bodyPr/>
        <a:lstStyle/>
        <a:p>
          <a:endParaRPr lang="en-GB"/>
        </a:p>
      </dgm:t>
    </dgm:pt>
    <dgm:pt modelId="{7BABE483-B57B-4D75-AF44-20EEE7DE3018}" type="sibTrans" cxnId="{A4CA8FAC-F81C-4B23-8188-D314445EBB53}">
      <dgm:prSet/>
      <dgm:spPr/>
      <dgm:t>
        <a:bodyPr/>
        <a:lstStyle/>
        <a:p>
          <a:endParaRPr lang="en-GB"/>
        </a:p>
      </dgm:t>
    </dgm:pt>
    <dgm:pt modelId="{4CDE3723-6D3E-439C-8064-3BE0DAD28F3D}">
      <dgm:prSet phldrT="[Text]"/>
      <dgm:spPr/>
      <dgm:t>
        <a:bodyPr/>
        <a:lstStyle/>
        <a:p>
          <a:r>
            <a:rPr lang="zh-CN" altLang="en-US" b="1" dirty="0">
              <a:solidFill>
                <a:schemeClr val="tx1"/>
              </a:solidFill>
            </a:rPr>
            <a:t>指导</a:t>
          </a:r>
          <a:endParaRPr lang="en-GB" b="1" dirty="0">
            <a:solidFill>
              <a:schemeClr val="tx1"/>
            </a:solidFill>
          </a:endParaRPr>
        </a:p>
      </dgm:t>
    </dgm:pt>
    <dgm:pt modelId="{3E5719F1-0D70-483B-B609-08C9F8A5A9D9}" type="parTrans" cxnId="{38D62C6A-0D77-4A66-AA13-4CDA6A40E01A}">
      <dgm:prSet/>
      <dgm:spPr/>
      <dgm:t>
        <a:bodyPr/>
        <a:lstStyle/>
        <a:p>
          <a:endParaRPr lang="en-GB"/>
        </a:p>
      </dgm:t>
    </dgm:pt>
    <dgm:pt modelId="{B02B079F-071E-4894-AB7A-F648A8788880}" type="sibTrans" cxnId="{38D62C6A-0D77-4A66-AA13-4CDA6A40E01A}">
      <dgm:prSet/>
      <dgm:spPr/>
      <dgm:t>
        <a:bodyPr/>
        <a:lstStyle/>
        <a:p>
          <a:endParaRPr lang="en-GB"/>
        </a:p>
      </dgm:t>
    </dgm:pt>
    <dgm:pt modelId="{C7757601-80EB-4911-B2DF-E8835E17C5C5}">
      <dgm:prSet phldrT="[Text]"/>
      <dgm:spPr/>
      <dgm:t>
        <a:bodyPr/>
        <a:lstStyle/>
        <a:p>
          <a:r>
            <a:rPr lang="zh-CN" altLang="en-US" b="1" dirty="0">
              <a:solidFill>
                <a:schemeClr val="tx1"/>
              </a:solidFill>
            </a:rPr>
            <a:t>公正</a:t>
          </a:r>
          <a:endParaRPr lang="en-GB" b="1" dirty="0">
            <a:solidFill>
              <a:schemeClr val="tx1"/>
            </a:solidFill>
          </a:endParaRPr>
        </a:p>
      </dgm:t>
    </dgm:pt>
    <dgm:pt modelId="{8DF9DCB8-198B-4B55-81EF-33CED1433B67}" type="parTrans" cxnId="{0C018B1A-D6F1-449E-8606-CA2F9F96EFCB}">
      <dgm:prSet/>
      <dgm:spPr/>
      <dgm:t>
        <a:bodyPr/>
        <a:lstStyle/>
        <a:p>
          <a:endParaRPr lang="en-GB"/>
        </a:p>
      </dgm:t>
    </dgm:pt>
    <dgm:pt modelId="{DEE79E58-A346-4EC2-9D5E-88A6C0609953}" type="sibTrans" cxnId="{0C018B1A-D6F1-449E-8606-CA2F9F96EFCB}">
      <dgm:prSet/>
      <dgm:spPr/>
      <dgm:t>
        <a:bodyPr/>
        <a:lstStyle/>
        <a:p>
          <a:endParaRPr lang="en-GB"/>
        </a:p>
      </dgm:t>
    </dgm:pt>
    <dgm:pt modelId="{66AA0F57-8511-40EC-B692-765EA5DCD6DE}">
      <dgm:prSet phldrT="[Text]"/>
      <dgm:spPr/>
      <dgm:t>
        <a:bodyPr/>
        <a:lstStyle/>
        <a:p>
          <a:r>
            <a:rPr lang="zh-CN" altLang="en-US" b="1" dirty="0">
              <a:solidFill>
                <a:schemeClr val="tx1"/>
              </a:solidFill>
            </a:rPr>
            <a:t>辅导</a:t>
          </a:r>
          <a:endParaRPr lang="en-GB" b="1" dirty="0">
            <a:solidFill>
              <a:schemeClr val="tx1"/>
            </a:solidFill>
          </a:endParaRPr>
        </a:p>
      </dgm:t>
    </dgm:pt>
    <dgm:pt modelId="{9B57984F-5230-4827-98E6-793301C9016B}" type="parTrans" cxnId="{C20654DE-47E7-4083-9B79-C82AEC88A70E}">
      <dgm:prSet/>
      <dgm:spPr/>
      <dgm:t>
        <a:bodyPr/>
        <a:lstStyle/>
        <a:p>
          <a:endParaRPr lang="en-GB"/>
        </a:p>
      </dgm:t>
    </dgm:pt>
    <dgm:pt modelId="{6429FE72-4322-44E9-BB2B-2C655A977E25}" type="sibTrans" cxnId="{C20654DE-47E7-4083-9B79-C82AEC88A70E}">
      <dgm:prSet/>
      <dgm:spPr/>
      <dgm:t>
        <a:bodyPr/>
        <a:lstStyle/>
        <a:p>
          <a:endParaRPr lang="en-GB"/>
        </a:p>
      </dgm:t>
    </dgm:pt>
    <dgm:pt modelId="{7E7109A1-AC37-4689-954D-2DB9C13C1BB8}" type="pres">
      <dgm:prSet presAssocID="{45D252E2-FE42-4E14-958C-17B662910BCE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69D6720-ECD6-40A6-97C1-C769FDC84A08}" type="pres">
      <dgm:prSet presAssocID="{A1CED41B-84B0-4791-9D4B-9082289D7289}" presName="centerShape" presStyleLbl="node0" presStyleIdx="0" presStyleCnt="1"/>
      <dgm:spPr/>
    </dgm:pt>
    <dgm:pt modelId="{3F1AA34F-9CAD-49D1-A6A1-5CC128EA87E9}" type="pres">
      <dgm:prSet presAssocID="{E43854C2-2830-4608-B4D2-0AB232FF849A}" presName="node" presStyleLbl="node1" presStyleIdx="0" presStyleCnt="4" custScaleX="156006">
        <dgm:presLayoutVars>
          <dgm:bulletEnabled val="1"/>
        </dgm:presLayoutVars>
      </dgm:prSet>
      <dgm:spPr/>
    </dgm:pt>
    <dgm:pt modelId="{DBE01D35-AF95-478C-908C-629044513DA8}" type="pres">
      <dgm:prSet presAssocID="{E43854C2-2830-4608-B4D2-0AB232FF849A}" presName="dummy" presStyleCnt="0"/>
      <dgm:spPr/>
    </dgm:pt>
    <dgm:pt modelId="{E75014DA-8684-4E88-9B0E-0246F9C5732A}" type="pres">
      <dgm:prSet presAssocID="{7BABE483-B57B-4D75-AF44-20EEE7DE3018}" presName="sibTrans" presStyleLbl="sibTrans2D1" presStyleIdx="0" presStyleCnt="4"/>
      <dgm:spPr/>
    </dgm:pt>
    <dgm:pt modelId="{D79A1921-BD04-4901-AE28-4235B533A788}" type="pres">
      <dgm:prSet presAssocID="{4CDE3723-6D3E-439C-8064-3BE0DAD28F3D}" presName="node" presStyleLbl="node1" presStyleIdx="1" presStyleCnt="4" custScaleX="150795">
        <dgm:presLayoutVars>
          <dgm:bulletEnabled val="1"/>
        </dgm:presLayoutVars>
      </dgm:prSet>
      <dgm:spPr/>
    </dgm:pt>
    <dgm:pt modelId="{591803F0-6C46-46B7-AF60-2FDC4E3DCFB3}" type="pres">
      <dgm:prSet presAssocID="{4CDE3723-6D3E-439C-8064-3BE0DAD28F3D}" presName="dummy" presStyleCnt="0"/>
      <dgm:spPr/>
    </dgm:pt>
    <dgm:pt modelId="{EE380CF0-96FC-4159-9B4E-8CF3AC308299}" type="pres">
      <dgm:prSet presAssocID="{B02B079F-071E-4894-AB7A-F648A8788880}" presName="sibTrans" presStyleLbl="sibTrans2D1" presStyleIdx="1" presStyleCnt="4"/>
      <dgm:spPr/>
    </dgm:pt>
    <dgm:pt modelId="{3F57B598-8687-44A0-A0A1-E4EBE19AF3E1}" type="pres">
      <dgm:prSet presAssocID="{C7757601-80EB-4911-B2DF-E8835E17C5C5}" presName="node" presStyleLbl="node1" presStyleIdx="2" presStyleCnt="4" custScaleX="150399">
        <dgm:presLayoutVars>
          <dgm:bulletEnabled val="1"/>
        </dgm:presLayoutVars>
      </dgm:prSet>
      <dgm:spPr/>
    </dgm:pt>
    <dgm:pt modelId="{B4E0A425-E054-4DD9-B2C9-655C5997D1F0}" type="pres">
      <dgm:prSet presAssocID="{C7757601-80EB-4911-B2DF-E8835E17C5C5}" presName="dummy" presStyleCnt="0"/>
      <dgm:spPr/>
    </dgm:pt>
    <dgm:pt modelId="{754AC37C-1F26-444F-8047-3A64A89B76BC}" type="pres">
      <dgm:prSet presAssocID="{DEE79E58-A346-4EC2-9D5E-88A6C0609953}" presName="sibTrans" presStyleLbl="sibTrans2D1" presStyleIdx="2" presStyleCnt="4"/>
      <dgm:spPr/>
    </dgm:pt>
    <dgm:pt modelId="{D149702B-26B2-44D2-B63C-CFB2477A974C}" type="pres">
      <dgm:prSet presAssocID="{66AA0F57-8511-40EC-B692-765EA5DCD6DE}" presName="node" presStyleLbl="node1" presStyleIdx="3" presStyleCnt="4" custScaleX="139580">
        <dgm:presLayoutVars>
          <dgm:bulletEnabled val="1"/>
        </dgm:presLayoutVars>
      </dgm:prSet>
      <dgm:spPr/>
    </dgm:pt>
    <dgm:pt modelId="{010EBBDE-3593-4D89-B8E7-33B0706DA205}" type="pres">
      <dgm:prSet presAssocID="{66AA0F57-8511-40EC-B692-765EA5DCD6DE}" presName="dummy" presStyleCnt="0"/>
      <dgm:spPr/>
    </dgm:pt>
    <dgm:pt modelId="{62543DFF-D0A6-4BE4-8691-065799AEFD48}" type="pres">
      <dgm:prSet presAssocID="{6429FE72-4322-44E9-BB2B-2C655A977E25}" presName="sibTrans" presStyleLbl="sibTrans2D1" presStyleIdx="3" presStyleCnt="4"/>
      <dgm:spPr/>
    </dgm:pt>
  </dgm:ptLst>
  <dgm:cxnLst>
    <dgm:cxn modelId="{2184580D-7A55-4119-9126-175D83A680E7}" type="presOf" srcId="{7BABE483-B57B-4D75-AF44-20EEE7DE3018}" destId="{E75014DA-8684-4E88-9B0E-0246F9C5732A}" srcOrd="0" destOrd="0" presId="urn:microsoft.com/office/officeart/2005/8/layout/radial6"/>
    <dgm:cxn modelId="{201C8712-B612-46E3-8730-61DC29B9E89D}" type="presOf" srcId="{DEE79E58-A346-4EC2-9D5E-88A6C0609953}" destId="{754AC37C-1F26-444F-8047-3A64A89B76BC}" srcOrd="0" destOrd="0" presId="urn:microsoft.com/office/officeart/2005/8/layout/radial6"/>
    <dgm:cxn modelId="{0C018B1A-D6F1-449E-8606-CA2F9F96EFCB}" srcId="{A1CED41B-84B0-4791-9D4B-9082289D7289}" destId="{C7757601-80EB-4911-B2DF-E8835E17C5C5}" srcOrd="2" destOrd="0" parTransId="{8DF9DCB8-198B-4B55-81EF-33CED1433B67}" sibTransId="{DEE79E58-A346-4EC2-9D5E-88A6C0609953}"/>
    <dgm:cxn modelId="{D6CD6123-22BF-4F2D-BC59-A6CC45B63525}" type="presOf" srcId="{C7757601-80EB-4911-B2DF-E8835E17C5C5}" destId="{3F57B598-8687-44A0-A0A1-E4EBE19AF3E1}" srcOrd="0" destOrd="0" presId="urn:microsoft.com/office/officeart/2005/8/layout/radial6"/>
    <dgm:cxn modelId="{1438F343-7C98-4E58-AD57-9FA3F9CC1915}" type="presOf" srcId="{4CDE3723-6D3E-439C-8064-3BE0DAD28F3D}" destId="{D79A1921-BD04-4901-AE28-4235B533A788}" srcOrd="0" destOrd="0" presId="urn:microsoft.com/office/officeart/2005/8/layout/radial6"/>
    <dgm:cxn modelId="{51A63644-443D-44BE-989F-BF71D11AC99F}" type="presOf" srcId="{6429FE72-4322-44E9-BB2B-2C655A977E25}" destId="{62543DFF-D0A6-4BE4-8691-065799AEFD48}" srcOrd="0" destOrd="0" presId="urn:microsoft.com/office/officeart/2005/8/layout/radial6"/>
    <dgm:cxn modelId="{C9376567-0923-4BF4-8CDD-842CDF43EB48}" type="presOf" srcId="{45D252E2-FE42-4E14-958C-17B662910BCE}" destId="{7E7109A1-AC37-4689-954D-2DB9C13C1BB8}" srcOrd="0" destOrd="0" presId="urn:microsoft.com/office/officeart/2005/8/layout/radial6"/>
    <dgm:cxn modelId="{38D62C6A-0D77-4A66-AA13-4CDA6A40E01A}" srcId="{A1CED41B-84B0-4791-9D4B-9082289D7289}" destId="{4CDE3723-6D3E-439C-8064-3BE0DAD28F3D}" srcOrd="1" destOrd="0" parTransId="{3E5719F1-0D70-483B-B609-08C9F8A5A9D9}" sibTransId="{B02B079F-071E-4894-AB7A-F648A8788880}"/>
    <dgm:cxn modelId="{39239180-8534-4005-A4CF-4D3180C93BD5}" type="presOf" srcId="{E43854C2-2830-4608-B4D2-0AB232FF849A}" destId="{3F1AA34F-9CAD-49D1-A6A1-5CC128EA87E9}" srcOrd="0" destOrd="0" presId="urn:microsoft.com/office/officeart/2005/8/layout/radial6"/>
    <dgm:cxn modelId="{5834978A-7BF6-4E1C-A2DB-5220FEC66B1B}" type="presOf" srcId="{A1CED41B-84B0-4791-9D4B-9082289D7289}" destId="{D69D6720-ECD6-40A6-97C1-C769FDC84A08}" srcOrd="0" destOrd="0" presId="urn:microsoft.com/office/officeart/2005/8/layout/radial6"/>
    <dgm:cxn modelId="{A4CA8FAC-F81C-4B23-8188-D314445EBB53}" srcId="{A1CED41B-84B0-4791-9D4B-9082289D7289}" destId="{E43854C2-2830-4608-B4D2-0AB232FF849A}" srcOrd="0" destOrd="0" parTransId="{EFBB8F41-6A81-43E6-B5B1-BBFA30EF2090}" sibTransId="{7BABE483-B57B-4D75-AF44-20EEE7DE3018}"/>
    <dgm:cxn modelId="{BA7545DA-3AAD-4E5A-BEB7-40363853189F}" type="presOf" srcId="{66AA0F57-8511-40EC-B692-765EA5DCD6DE}" destId="{D149702B-26B2-44D2-B63C-CFB2477A974C}" srcOrd="0" destOrd="0" presId="urn:microsoft.com/office/officeart/2005/8/layout/radial6"/>
    <dgm:cxn modelId="{C20654DE-47E7-4083-9B79-C82AEC88A70E}" srcId="{A1CED41B-84B0-4791-9D4B-9082289D7289}" destId="{66AA0F57-8511-40EC-B692-765EA5DCD6DE}" srcOrd="3" destOrd="0" parTransId="{9B57984F-5230-4827-98E6-793301C9016B}" sibTransId="{6429FE72-4322-44E9-BB2B-2C655A977E25}"/>
    <dgm:cxn modelId="{94A035EA-E48E-40E0-BB57-4246291135DB}" srcId="{45D252E2-FE42-4E14-958C-17B662910BCE}" destId="{A1CED41B-84B0-4791-9D4B-9082289D7289}" srcOrd="0" destOrd="0" parTransId="{29DC80AE-9B92-4C3A-BC6A-C0D19263F77F}" sibTransId="{53A6EF2B-9DE5-4A6F-B460-3F3233027F3C}"/>
    <dgm:cxn modelId="{52A50CEB-C6CA-4C17-8E1D-1434D1C9DE84}" type="presOf" srcId="{B02B079F-071E-4894-AB7A-F648A8788880}" destId="{EE380CF0-96FC-4159-9B4E-8CF3AC308299}" srcOrd="0" destOrd="0" presId="urn:microsoft.com/office/officeart/2005/8/layout/radial6"/>
    <dgm:cxn modelId="{6F789728-0C33-462C-BCF9-9F0F5AF2BBFF}" type="presParOf" srcId="{7E7109A1-AC37-4689-954D-2DB9C13C1BB8}" destId="{D69D6720-ECD6-40A6-97C1-C769FDC84A08}" srcOrd="0" destOrd="0" presId="urn:microsoft.com/office/officeart/2005/8/layout/radial6"/>
    <dgm:cxn modelId="{A984D7ED-CDD6-4E1E-A8CD-B4D1A50A5C06}" type="presParOf" srcId="{7E7109A1-AC37-4689-954D-2DB9C13C1BB8}" destId="{3F1AA34F-9CAD-49D1-A6A1-5CC128EA87E9}" srcOrd="1" destOrd="0" presId="urn:microsoft.com/office/officeart/2005/8/layout/radial6"/>
    <dgm:cxn modelId="{A3C6E2D5-FB6F-4CEC-81E7-0D6C1A2D4179}" type="presParOf" srcId="{7E7109A1-AC37-4689-954D-2DB9C13C1BB8}" destId="{DBE01D35-AF95-478C-908C-629044513DA8}" srcOrd="2" destOrd="0" presId="urn:microsoft.com/office/officeart/2005/8/layout/radial6"/>
    <dgm:cxn modelId="{A0AFE830-7B2F-464D-AF7B-90795E413C52}" type="presParOf" srcId="{7E7109A1-AC37-4689-954D-2DB9C13C1BB8}" destId="{E75014DA-8684-4E88-9B0E-0246F9C5732A}" srcOrd="3" destOrd="0" presId="urn:microsoft.com/office/officeart/2005/8/layout/radial6"/>
    <dgm:cxn modelId="{976A1361-8F0E-4557-9B28-0E5231049F27}" type="presParOf" srcId="{7E7109A1-AC37-4689-954D-2DB9C13C1BB8}" destId="{D79A1921-BD04-4901-AE28-4235B533A788}" srcOrd="4" destOrd="0" presId="urn:microsoft.com/office/officeart/2005/8/layout/radial6"/>
    <dgm:cxn modelId="{159B934A-D30E-41A7-B92A-699B80F8F134}" type="presParOf" srcId="{7E7109A1-AC37-4689-954D-2DB9C13C1BB8}" destId="{591803F0-6C46-46B7-AF60-2FDC4E3DCFB3}" srcOrd="5" destOrd="0" presId="urn:microsoft.com/office/officeart/2005/8/layout/radial6"/>
    <dgm:cxn modelId="{61BC2030-3884-402A-BB0E-E4ACCBD565A8}" type="presParOf" srcId="{7E7109A1-AC37-4689-954D-2DB9C13C1BB8}" destId="{EE380CF0-96FC-4159-9B4E-8CF3AC308299}" srcOrd="6" destOrd="0" presId="urn:microsoft.com/office/officeart/2005/8/layout/radial6"/>
    <dgm:cxn modelId="{06FD09B9-D863-4707-B575-A03A6DADB020}" type="presParOf" srcId="{7E7109A1-AC37-4689-954D-2DB9C13C1BB8}" destId="{3F57B598-8687-44A0-A0A1-E4EBE19AF3E1}" srcOrd="7" destOrd="0" presId="urn:microsoft.com/office/officeart/2005/8/layout/radial6"/>
    <dgm:cxn modelId="{3F89F40D-F909-4E88-AC10-04E661099B36}" type="presParOf" srcId="{7E7109A1-AC37-4689-954D-2DB9C13C1BB8}" destId="{B4E0A425-E054-4DD9-B2C9-655C5997D1F0}" srcOrd="8" destOrd="0" presId="urn:microsoft.com/office/officeart/2005/8/layout/radial6"/>
    <dgm:cxn modelId="{3469453E-4706-48BD-9DDB-28E4F4FC07C4}" type="presParOf" srcId="{7E7109A1-AC37-4689-954D-2DB9C13C1BB8}" destId="{754AC37C-1F26-444F-8047-3A64A89B76BC}" srcOrd="9" destOrd="0" presId="urn:microsoft.com/office/officeart/2005/8/layout/radial6"/>
    <dgm:cxn modelId="{703C60FA-D633-4086-896E-5997FFF694C6}" type="presParOf" srcId="{7E7109A1-AC37-4689-954D-2DB9C13C1BB8}" destId="{D149702B-26B2-44D2-B63C-CFB2477A974C}" srcOrd="10" destOrd="0" presId="urn:microsoft.com/office/officeart/2005/8/layout/radial6"/>
    <dgm:cxn modelId="{E06B6D1D-7CCB-400F-8697-F375497A4F83}" type="presParOf" srcId="{7E7109A1-AC37-4689-954D-2DB9C13C1BB8}" destId="{010EBBDE-3593-4D89-B8E7-33B0706DA205}" srcOrd="11" destOrd="0" presId="urn:microsoft.com/office/officeart/2005/8/layout/radial6"/>
    <dgm:cxn modelId="{8995C34D-0B9A-4B50-AEE2-EBC698C7BF00}" type="presParOf" srcId="{7E7109A1-AC37-4689-954D-2DB9C13C1BB8}" destId="{62543DFF-D0A6-4BE4-8691-065799AEFD48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501DAA-CDDA-4B24-A71C-28956D80F889}" type="doc">
      <dgm:prSet loTypeId="urn:microsoft.com/office/officeart/2005/8/layout/cycle4#1" loCatId="cycle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D77982BF-4526-4316-956E-A6DE8386D360}">
      <dgm:prSet phldrT="[Text]"/>
      <dgm:spPr/>
      <dgm:t>
        <a:bodyPr/>
        <a:lstStyle/>
        <a:p>
          <a:r>
            <a:rPr lang="zh-CN" altLang="en-US" dirty="0"/>
            <a:t>报告</a:t>
          </a:r>
          <a:endParaRPr lang="en-GB" dirty="0"/>
        </a:p>
      </dgm:t>
    </dgm:pt>
    <dgm:pt modelId="{D0C2B50E-377A-40CE-AD8A-ADFBADF4E113}" type="parTrans" cxnId="{A2F4A680-F7D0-471B-BD3A-525E84168058}">
      <dgm:prSet/>
      <dgm:spPr/>
      <dgm:t>
        <a:bodyPr/>
        <a:lstStyle/>
        <a:p>
          <a:endParaRPr lang="en-GB"/>
        </a:p>
      </dgm:t>
    </dgm:pt>
    <dgm:pt modelId="{A3B54BBA-E291-4832-AF7B-B66075F8704F}" type="sibTrans" cxnId="{A2F4A680-F7D0-471B-BD3A-525E84168058}">
      <dgm:prSet/>
      <dgm:spPr/>
      <dgm:t>
        <a:bodyPr/>
        <a:lstStyle/>
        <a:p>
          <a:endParaRPr lang="en-GB"/>
        </a:p>
      </dgm:t>
    </dgm:pt>
    <dgm:pt modelId="{F13ED0CA-9C54-4E62-A622-E2B944156A78}">
      <dgm:prSet phldrT="[Text]" custT="1"/>
      <dgm:spPr/>
      <dgm:t>
        <a:bodyPr/>
        <a:lstStyle/>
        <a:p>
          <a:r>
            <a:rPr lang="zh-CN" altLang="en-US" sz="1800" b="1" dirty="0"/>
            <a:t>平衡的报告</a:t>
          </a:r>
          <a:endParaRPr lang="en-GB" sz="1800" b="1" dirty="0"/>
        </a:p>
      </dgm:t>
    </dgm:pt>
    <dgm:pt modelId="{A1CBB7DD-FDE6-4CCB-AD9B-DAAE2EEC960D}" type="parTrans" cxnId="{B8E01E1A-B605-4579-AB7B-8D812C55C65E}">
      <dgm:prSet/>
      <dgm:spPr/>
      <dgm:t>
        <a:bodyPr/>
        <a:lstStyle/>
        <a:p>
          <a:endParaRPr lang="en-GB"/>
        </a:p>
      </dgm:t>
    </dgm:pt>
    <dgm:pt modelId="{803BD73B-94AC-4C52-9221-7F8B6B333088}" type="sibTrans" cxnId="{B8E01E1A-B605-4579-AB7B-8D812C55C65E}">
      <dgm:prSet/>
      <dgm:spPr/>
      <dgm:t>
        <a:bodyPr/>
        <a:lstStyle/>
        <a:p>
          <a:endParaRPr lang="en-GB"/>
        </a:p>
      </dgm:t>
    </dgm:pt>
    <dgm:pt modelId="{23637EE8-61EC-438A-A0F1-0DABF5B31D6B}">
      <dgm:prSet phldrT="[Text]"/>
      <dgm:spPr/>
      <dgm:t>
        <a:bodyPr/>
        <a:lstStyle/>
        <a:p>
          <a:r>
            <a:rPr lang="zh-CN" altLang="en-US" dirty="0"/>
            <a:t>观察</a:t>
          </a:r>
          <a:endParaRPr lang="en-GB" dirty="0"/>
        </a:p>
      </dgm:t>
    </dgm:pt>
    <dgm:pt modelId="{80625FDB-73CC-41ED-82B4-42928403C935}" type="parTrans" cxnId="{4019F8A4-10FD-4CA9-8DFA-008B3230089D}">
      <dgm:prSet/>
      <dgm:spPr/>
      <dgm:t>
        <a:bodyPr/>
        <a:lstStyle/>
        <a:p>
          <a:endParaRPr lang="en-GB"/>
        </a:p>
      </dgm:t>
    </dgm:pt>
    <dgm:pt modelId="{BB7BFC92-0E44-4A3F-9EF6-36EC1A453EC8}" type="sibTrans" cxnId="{4019F8A4-10FD-4CA9-8DFA-008B3230089D}">
      <dgm:prSet/>
      <dgm:spPr/>
      <dgm:t>
        <a:bodyPr/>
        <a:lstStyle/>
        <a:p>
          <a:endParaRPr lang="en-GB"/>
        </a:p>
      </dgm:t>
    </dgm:pt>
    <dgm:pt modelId="{33D09242-29BE-4DBF-A4D2-267804A13C7B}">
      <dgm:prSet phldrT="[Text]" custT="1"/>
      <dgm:spPr/>
      <dgm:t>
        <a:bodyPr/>
        <a:lstStyle/>
        <a:p>
          <a:r>
            <a:rPr lang="zh-CN" altLang="en-US" sz="1800" b="1" dirty="0"/>
            <a:t>表现</a:t>
          </a:r>
          <a:endParaRPr lang="en-GB" sz="1800" b="1" dirty="0"/>
        </a:p>
      </dgm:t>
    </dgm:pt>
    <dgm:pt modelId="{AA2CBA91-528A-4BAC-B35C-BA42F1F05187}" type="parTrans" cxnId="{762A9152-AA0F-4A40-A1E6-9E7A3227044E}">
      <dgm:prSet/>
      <dgm:spPr/>
      <dgm:t>
        <a:bodyPr/>
        <a:lstStyle/>
        <a:p>
          <a:endParaRPr lang="en-GB"/>
        </a:p>
      </dgm:t>
    </dgm:pt>
    <dgm:pt modelId="{34AFF346-4E40-48C8-B39C-25D809A33BEC}" type="sibTrans" cxnId="{762A9152-AA0F-4A40-A1E6-9E7A3227044E}">
      <dgm:prSet/>
      <dgm:spPr/>
      <dgm:t>
        <a:bodyPr/>
        <a:lstStyle/>
        <a:p>
          <a:endParaRPr lang="en-GB"/>
        </a:p>
      </dgm:t>
    </dgm:pt>
    <dgm:pt modelId="{E60D3023-4475-4933-B046-230FB21FE270}">
      <dgm:prSet phldrT="[Text]"/>
      <dgm:spPr/>
      <dgm:t>
        <a:bodyPr/>
        <a:lstStyle/>
        <a:p>
          <a:r>
            <a:rPr lang="zh-CN" altLang="en-US" dirty="0"/>
            <a:t>记录</a:t>
          </a:r>
          <a:endParaRPr lang="en-GB" dirty="0"/>
        </a:p>
      </dgm:t>
    </dgm:pt>
    <dgm:pt modelId="{4A46134C-82CD-416A-B65D-74E0AACA3F44}" type="parTrans" cxnId="{8EFD336C-41A8-47AA-9D44-67CF9B1A466F}">
      <dgm:prSet/>
      <dgm:spPr/>
      <dgm:t>
        <a:bodyPr/>
        <a:lstStyle/>
        <a:p>
          <a:endParaRPr lang="en-GB"/>
        </a:p>
      </dgm:t>
    </dgm:pt>
    <dgm:pt modelId="{6EB2B078-8D48-4167-B545-1BB0405FC461}" type="sibTrans" cxnId="{8EFD336C-41A8-47AA-9D44-67CF9B1A466F}">
      <dgm:prSet/>
      <dgm:spPr/>
      <dgm:t>
        <a:bodyPr/>
        <a:lstStyle/>
        <a:p>
          <a:endParaRPr lang="en-GB"/>
        </a:p>
      </dgm:t>
    </dgm:pt>
    <dgm:pt modelId="{B8DD07FE-CDAA-409E-8981-C8B299C3CC54}">
      <dgm:prSet phldrT="[Text]" custT="1"/>
      <dgm:spPr/>
      <dgm:t>
        <a:bodyPr/>
        <a:lstStyle/>
        <a:p>
          <a:r>
            <a:rPr lang="zh-CN" altLang="en-US" sz="1800" b="1" dirty="0"/>
            <a:t>重要事件</a:t>
          </a:r>
          <a:endParaRPr lang="en-GB" sz="1800" b="1" dirty="0"/>
        </a:p>
      </dgm:t>
    </dgm:pt>
    <dgm:pt modelId="{7FAAB88A-21AD-4504-8779-FC6A2D391A3B}" type="parTrans" cxnId="{37D6B947-BE74-4B73-9795-6C16C79C2496}">
      <dgm:prSet/>
      <dgm:spPr/>
      <dgm:t>
        <a:bodyPr/>
        <a:lstStyle/>
        <a:p>
          <a:endParaRPr lang="en-GB"/>
        </a:p>
      </dgm:t>
    </dgm:pt>
    <dgm:pt modelId="{F90AC1D8-CC0C-4F65-8BB7-2D2177E3112C}" type="sibTrans" cxnId="{37D6B947-BE74-4B73-9795-6C16C79C2496}">
      <dgm:prSet/>
      <dgm:spPr/>
      <dgm:t>
        <a:bodyPr/>
        <a:lstStyle/>
        <a:p>
          <a:endParaRPr lang="en-GB"/>
        </a:p>
      </dgm:t>
    </dgm:pt>
    <dgm:pt modelId="{045501C5-C177-4561-8F80-43D2144ED2D8}">
      <dgm:prSet phldrT="[Text]"/>
      <dgm:spPr/>
      <dgm:t>
        <a:bodyPr/>
        <a:lstStyle/>
        <a:p>
          <a:r>
            <a:rPr lang="zh-CN" altLang="en-US" dirty="0"/>
            <a:t>反馈</a:t>
          </a:r>
          <a:endParaRPr lang="en-GB" dirty="0"/>
        </a:p>
      </dgm:t>
    </dgm:pt>
    <dgm:pt modelId="{53523D3A-3DFD-40F3-9FE6-7EEE5F72AAAE}" type="parTrans" cxnId="{F987F755-9607-4627-8251-9E1C2DEDCF88}">
      <dgm:prSet/>
      <dgm:spPr/>
      <dgm:t>
        <a:bodyPr/>
        <a:lstStyle/>
        <a:p>
          <a:endParaRPr lang="en-GB"/>
        </a:p>
      </dgm:t>
    </dgm:pt>
    <dgm:pt modelId="{41D8FB44-18EA-4ACB-9F27-815FDC262186}" type="sibTrans" cxnId="{F987F755-9607-4627-8251-9E1C2DEDCF88}">
      <dgm:prSet/>
      <dgm:spPr/>
      <dgm:t>
        <a:bodyPr/>
        <a:lstStyle/>
        <a:p>
          <a:endParaRPr lang="en-GB"/>
        </a:p>
      </dgm:t>
    </dgm:pt>
    <dgm:pt modelId="{656DB591-D448-494A-838C-3611B3B0BD1F}">
      <dgm:prSet phldrT="[Text]" custT="1"/>
      <dgm:spPr/>
      <dgm:t>
        <a:bodyPr/>
        <a:lstStyle/>
        <a:p>
          <a:r>
            <a:rPr lang="zh-CN" altLang="en-US" sz="1800" b="1" dirty="0"/>
            <a:t>分析记录、优先级</a:t>
          </a:r>
          <a:endParaRPr lang="en-GB" sz="1800" b="1" dirty="0"/>
        </a:p>
      </dgm:t>
    </dgm:pt>
    <dgm:pt modelId="{50058ED2-D62E-4797-ACF2-6519425159E3}" type="parTrans" cxnId="{F6775E6C-D7FE-4D6E-A050-8CEFD5F3DBCB}">
      <dgm:prSet/>
      <dgm:spPr/>
      <dgm:t>
        <a:bodyPr/>
        <a:lstStyle/>
        <a:p>
          <a:endParaRPr lang="en-GB"/>
        </a:p>
      </dgm:t>
    </dgm:pt>
    <dgm:pt modelId="{61BF42B2-0F09-4DC5-8B78-63CC70017FC6}" type="sibTrans" cxnId="{F6775E6C-D7FE-4D6E-A050-8CEFD5F3DBCB}">
      <dgm:prSet/>
      <dgm:spPr/>
      <dgm:t>
        <a:bodyPr/>
        <a:lstStyle/>
        <a:p>
          <a:endParaRPr lang="en-GB"/>
        </a:p>
      </dgm:t>
    </dgm:pt>
    <dgm:pt modelId="{12D4F4D0-9239-4E13-A733-94D4840FCFD5}">
      <dgm:prSet phldrT="[Text]" custT="1"/>
      <dgm:spPr/>
      <dgm:t>
        <a:bodyPr/>
        <a:lstStyle/>
        <a:p>
          <a:r>
            <a:rPr lang="zh-CN" altLang="en-US" sz="1800" b="1" dirty="0"/>
            <a:t>管理</a:t>
          </a:r>
          <a:endParaRPr lang="en-GB" sz="1800" b="1" dirty="0"/>
        </a:p>
      </dgm:t>
    </dgm:pt>
    <dgm:pt modelId="{B49F2B55-3247-49D9-9917-BF9FC513DFD3}" type="parTrans" cxnId="{A8990361-93F3-43AF-A527-07783A1EB317}">
      <dgm:prSet/>
      <dgm:spPr/>
      <dgm:t>
        <a:bodyPr/>
        <a:lstStyle/>
        <a:p>
          <a:endParaRPr lang="en-GB"/>
        </a:p>
      </dgm:t>
    </dgm:pt>
    <dgm:pt modelId="{4A6C268C-FC25-441F-99D3-02FA26AE4A90}" type="sibTrans" cxnId="{A8990361-93F3-43AF-A527-07783A1EB317}">
      <dgm:prSet/>
      <dgm:spPr/>
      <dgm:t>
        <a:bodyPr/>
        <a:lstStyle/>
        <a:p>
          <a:endParaRPr lang="en-GB"/>
        </a:p>
      </dgm:t>
    </dgm:pt>
    <dgm:pt modelId="{65B74681-AED4-431E-9053-62A971D1D434}">
      <dgm:prSet phldrT="[Text]" custT="1"/>
      <dgm:spPr/>
      <dgm:t>
        <a:bodyPr/>
        <a:lstStyle/>
        <a:p>
          <a:r>
            <a:rPr lang="zh-CN" altLang="en-US" sz="1800" b="1" dirty="0"/>
            <a:t>技术</a:t>
          </a:r>
          <a:endParaRPr lang="en-GB" sz="1800" b="1" dirty="0"/>
        </a:p>
      </dgm:t>
    </dgm:pt>
    <dgm:pt modelId="{6AC8B904-7380-4977-B4BB-11046A7D808E}" type="parTrans" cxnId="{94D74563-DEEF-4324-992F-D7727D1EB88D}">
      <dgm:prSet/>
      <dgm:spPr/>
      <dgm:t>
        <a:bodyPr/>
        <a:lstStyle/>
        <a:p>
          <a:endParaRPr lang="en-GB"/>
        </a:p>
      </dgm:t>
    </dgm:pt>
    <dgm:pt modelId="{F1BD4824-35E4-4EAF-9243-8BF47EB4CFB6}" type="sibTrans" cxnId="{94D74563-DEEF-4324-992F-D7727D1EB88D}">
      <dgm:prSet/>
      <dgm:spPr/>
      <dgm:t>
        <a:bodyPr/>
        <a:lstStyle/>
        <a:p>
          <a:endParaRPr lang="en-GB"/>
        </a:p>
      </dgm:t>
    </dgm:pt>
    <dgm:pt modelId="{45146D8B-1993-4B0D-9EDC-5F7728354DE0}">
      <dgm:prSet phldrT="[Text]" custT="1"/>
      <dgm:spPr/>
      <dgm:t>
        <a:bodyPr/>
        <a:lstStyle/>
        <a:p>
          <a:r>
            <a:rPr lang="zh-CN" altLang="en-US" sz="1800" b="1" dirty="0"/>
            <a:t>体能</a:t>
          </a:r>
          <a:endParaRPr lang="en-GB" sz="1800" b="1" dirty="0"/>
        </a:p>
      </dgm:t>
    </dgm:pt>
    <dgm:pt modelId="{73CC6E4C-9A03-42B0-83DF-98243852547A}" type="parTrans" cxnId="{FEEDA252-E379-40C8-AF77-CCCC382E11F2}">
      <dgm:prSet/>
      <dgm:spPr/>
      <dgm:t>
        <a:bodyPr/>
        <a:lstStyle/>
        <a:p>
          <a:endParaRPr lang="en-GB"/>
        </a:p>
      </dgm:t>
    </dgm:pt>
    <dgm:pt modelId="{9CEA4F7E-823C-4B9E-A85A-5B1B66603011}" type="sibTrans" cxnId="{FEEDA252-E379-40C8-AF77-CCCC382E11F2}">
      <dgm:prSet/>
      <dgm:spPr/>
      <dgm:t>
        <a:bodyPr/>
        <a:lstStyle/>
        <a:p>
          <a:endParaRPr lang="en-GB"/>
        </a:p>
      </dgm:t>
    </dgm:pt>
    <dgm:pt modelId="{4C4F3F63-4F43-49D4-8D4B-B9A89F577891}">
      <dgm:prSet phldrT="[Text]" custT="1"/>
      <dgm:spPr/>
      <dgm:t>
        <a:bodyPr/>
        <a:lstStyle/>
        <a:p>
          <a:r>
            <a:rPr lang="zh-CN" altLang="en-US" sz="1800" b="1" dirty="0"/>
            <a:t>重要比赛决定</a:t>
          </a:r>
          <a:endParaRPr lang="en-GB" sz="1800" b="1" dirty="0"/>
        </a:p>
      </dgm:t>
    </dgm:pt>
    <dgm:pt modelId="{16619135-372A-4A25-9FF7-9CC36CAE14AA}" type="parTrans" cxnId="{F9C399DA-623A-4082-A668-492D659015CA}">
      <dgm:prSet/>
      <dgm:spPr/>
      <dgm:t>
        <a:bodyPr/>
        <a:lstStyle/>
        <a:p>
          <a:endParaRPr lang="en-GB"/>
        </a:p>
      </dgm:t>
    </dgm:pt>
    <dgm:pt modelId="{F10CDCC5-4A30-47A4-9005-DE042ECD529D}" type="sibTrans" cxnId="{F9C399DA-623A-4082-A668-492D659015CA}">
      <dgm:prSet/>
      <dgm:spPr/>
      <dgm:t>
        <a:bodyPr/>
        <a:lstStyle/>
        <a:p>
          <a:endParaRPr lang="en-GB"/>
        </a:p>
      </dgm:t>
    </dgm:pt>
    <dgm:pt modelId="{3B8BACC7-30A4-4F03-A246-961CBFC6CC39}">
      <dgm:prSet phldrT="[Text]" custT="1"/>
      <dgm:spPr/>
      <dgm:t>
        <a:bodyPr/>
        <a:lstStyle/>
        <a:p>
          <a:r>
            <a:rPr lang="zh-CN" altLang="en-US" sz="1800" b="1" dirty="0"/>
            <a:t>进球</a:t>
          </a:r>
          <a:endParaRPr lang="en-GB" sz="1800" b="1" dirty="0"/>
        </a:p>
      </dgm:t>
    </dgm:pt>
    <dgm:pt modelId="{149D67EC-0E2B-4389-9674-F1FD3173E053}" type="parTrans" cxnId="{D0CDB3E6-62BB-42AA-9FF9-FD5FB62D15E9}">
      <dgm:prSet/>
      <dgm:spPr/>
      <dgm:t>
        <a:bodyPr/>
        <a:lstStyle/>
        <a:p>
          <a:endParaRPr lang="en-GB"/>
        </a:p>
      </dgm:t>
    </dgm:pt>
    <dgm:pt modelId="{CAFA7AEC-D7B3-45B9-A9E2-EB5D1B27E65C}" type="sibTrans" cxnId="{D0CDB3E6-62BB-42AA-9FF9-FD5FB62D15E9}">
      <dgm:prSet/>
      <dgm:spPr/>
      <dgm:t>
        <a:bodyPr/>
        <a:lstStyle/>
        <a:p>
          <a:endParaRPr lang="en-GB"/>
        </a:p>
      </dgm:t>
    </dgm:pt>
    <dgm:pt modelId="{C5B24707-02EF-4513-88BC-FFC77AE5644C}">
      <dgm:prSet phldrT="[Text]" custT="1"/>
      <dgm:spPr/>
      <dgm:t>
        <a:bodyPr/>
        <a:lstStyle/>
        <a:p>
          <a:r>
            <a:rPr lang="zh-CN" altLang="en-US" sz="1800" b="1" dirty="0"/>
            <a:t>不正当行为</a:t>
          </a:r>
          <a:endParaRPr lang="en-GB" sz="1800" b="1" dirty="0"/>
        </a:p>
      </dgm:t>
    </dgm:pt>
    <dgm:pt modelId="{F3E2BD48-474E-442B-BD8F-EA7DBA4DEB42}" type="parTrans" cxnId="{7931F689-EF85-4121-88C7-4875E78207DE}">
      <dgm:prSet/>
      <dgm:spPr/>
      <dgm:t>
        <a:bodyPr/>
        <a:lstStyle/>
        <a:p>
          <a:endParaRPr lang="en-GB"/>
        </a:p>
      </dgm:t>
    </dgm:pt>
    <dgm:pt modelId="{59E93BB4-4DE5-45AC-BBA5-44D6CA6811A2}" type="sibTrans" cxnId="{7931F689-EF85-4121-88C7-4875E78207DE}">
      <dgm:prSet/>
      <dgm:spPr/>
      <dgm:t>
        <a:bodyPr/>
        <a:lstStyle/>
        <a:p>
          <a:endParaRPr lang="en-GB"/>
        </a:p>
      </dgm:t>
    </dgm:pt>
    <dgm:pt modelId="{AD40DF92-CC36-4E1E-9B96-63118B11B2DD}">
      <dgm:prSet phldrT="[Text]" custT="1"/>
      <dgm:spPr/>
      <dgm:t>
        <a:bodyPr/>
        <a:lstStyle/>
        <a:p>
          <a:r>
            <a:rPr lang="zh-CN" altLang="en-US" sz="1800" b="1" dirty="0"/>
            <a:t>比赛官员简报</a:t>
          </a:r>
          <a:endParaRPr lang="en-GB" sz="1800" b="1" dirty="0"/>
        </a:p>
      </dgm:t>
    </dgm:pt>
    <dgm:pt modelId="{74489994-D9FB-47F1-B517-EB7F61DFAEBA}" type="parTrans" cxnId="{FC2B2884-156A-4D5D-9430-FE541E06D33A}">
      <dgm:prSet/>
      <dgm:spPr/>
      <dgm:t>
        <a:bodyPr/>
        <a:lstStyle/>
        <a:p>
          <a:endParaRPr lang="en-GB"/>
        </a:p>
      </dgm:t>
    </dgm:pt>
    <dgm:pt modelId="{2EDA2A18-F29E-40DF-BF56-0E4FF03C07F7}" type="sibTrans" cxnId="{FC2B2884-156A-4D5D-9430-FE541E06D33A}">
      <dgm:prSet/>
      <dgm:spPr/>
      <dgm:t>
        <a:bodyPr/>
        <a:lstStyle/>
        <a:p>
          <a:endParaRPr lang="en-GB"/>
        </a:p>
      </dgm:t>
    </dgm:pt>
    <dgm:pt modelId="{CD57C1A1-7E89-429E-8F9F-8AEC69C59A9E}">
      <dgm:prSet phldrT="[Text]" custT="1"/>
      <dgm:spPr/>
      <dgm:t>
        <a:bodyPr/>
        <a:lstStyle/>
        <a:p>
          <a:r>
            <a:rPr lang="zh-CN" altLang="en-US" sz="1800" b="1" dirty="0"/>
            <a:t>清晰的过程</a:t>
          </a:r>
          <a:endParaRPr lang="en-GB" sz="1800" b="1" dirty="0"/>
        </a:p>
      </dgm:t>
    </dgm:pt>
    <dgm:pt modelId="{A367FBF3-441B-4518-9B4E-3C647D24861A}" type="parTrans" cxnId="{3F32808F-ECA1-4F3B-AB01-32F671237B5B}">
      <dgm:prSet/>
      <dgm:spPr/>
      <dgm:t>
        <a:bodyPr/>
        <a:lstStyle/>
        <a:p>
          <a:endParaRPr lang="en-GB"/>
        </a:p>
      </dgm:t>
    </dgm:pt>
    <dgm:pt modelId="{C96ED075-6165-40C1-A810-223FCBEABC63}" type="sibTrans" cxnId="{3F32808F-ECA1-4F3B-AB01-32F671237B5B}">
      <dgm:prSet/>
      <dgm:spPr/>
      <dgm:t>
        <a:bodyPr/>
        <a:lstStyle/>
        <a:p>
          <a:endParaRPr lang="en-GB"/>
        </a:p>
      </dgm:t>
    </dgm:pt>
    <dgm:pt modelId="{A4F5D2C5-2C89-4DBC-8C75-F85DAC846FB6}">
      <dgm:prSet phldrT="[Text]" custT="1"/>
      <dgm:spPr/>
      <dgm:t>
        <a:bodyPr/>
        <a:lstStyle/>
        <a:p>
          <a:r>
            <a:rPr lang="zh-CN" altLang="en-US" sz="1800" b="1" dirty="0"/>
            <a:t>精确的报告</a:t>
          </a:r>
          <a:endParaRPr lang="en-GB" sz="1800" b="1" dirty="0"/>
        </a:p>
      </dgm:t>
    </dgm:pt>
    <dgm:pt modelId="{911E3A54-923C-45AB-A041-E4FD6157742F}" type="parTrans" cxnId="{7DEAD3BC-D37E-4F79-B020-82E134152667}">
      <dgm:prSet/>
      <dgm:spPr/>
      <dgm:t>
        <a:bodyPr/>
        <a:lstStyle/>
        <a:p>
          <a:endParaRPr lang="en-GB"/>
        </a:p>
      </dgm:t>
    </dgm:pt>
    <dgm:pt modelId="{A5F26858-0978-493F-8A3B-BE328F4F7159}" type="sibTrans" cxnId="{7DEAD3BC-D37E-4F79-B020-82E134152667}">
      <dgm:prSet/>
      <dgm:spPr/>
      <dgm:t>
        <a:bodyPr/>
        <a:lstStyle/>
        <a:p>
          <a:endParaRPr lang="en-GB"/>
        </a:p>
      </dgm:t>
    </dgm:pt>
    <dgm:pt modelId="{75A06BDC-308D-4075-807D-A4887D6364DD}">
      <dgm:prSet phldrT="[Text]" custT="1"/>
      <dgm:spPr/>
      <dgm:t>
        <a:bodyPr/>
        <a:lstStyle/>
        <a:p>
          <a:r>
            <a:rPr lang="zh-CN" altLang="en-US" sz="1800" b="1" dirty="0"/>
            <a:t>标注比赛细节</a:t>
          </a:r>
          <a:endParaRPr lang="en-GB" sz="1800" b="1" dirty="0"/>
        </a:p>
      </dgm:t>
    </dgm:pt>
    <dgm:pt modelId="{3D2F7EA4-E43E-4078-AA6D-A4AFE144DC2A}" type="parTrans" cxnId="{5431D6EA-AE87-4CB9-A543-974CA7966ABA}">
      <dgm:prSet/>
      <dgm:spPr/>
      <dgm:t>
        <a:bodyPr/>
        <a:lstStyle/>
        <a:p>
          <a:endParaRPr lang="en-GB"/>
        </a:p>
      </dgm:t>
    </dgm:pt>
    <dgm:pt modelId="{9A083A94-4903-452F-83D3-BB466AB6860D}" type="sibTrans" cxnId="{5431D6EA-AE87-4CB9-A543-974CA7966ABA}">
      <dgm:prSet/>
      <dgm:spPr/>
      <dgm:t>
        <a:bodyPr/>
        <a:lstStyle/>
        <a:p>
          <a:endParaRPr lang="en-GB"/>
        </a:p>
      </dgm:t>
    </dgm:pt>
    <dgm:pt modelId="{9B397B4D-89A0-4D45-A98C-B1973DE5CDC5}">
      <dgm:prSet phldrT="[Text]" custT="1"/>
      <dgm:spPr/>
      <dgm:t>
        <a:bodyPr/>
        <a:lstStyle/>
        <a:p>
          <a:endParaRPr lang="en-GB" sz="1400" dirty="0"/>
        </a:p>
      </dgm:t>
    </dgm:pt>
    <dgm:pt modelId="{2D6A99E8-C426-4FED-9B8F-C48D148A6323}" type="parTrans" cxnId="{58D5DC7B-2FF2-4071-9869-B67B119A1106}">
      <dgm:prSet/>
      <dgm:spPr/>
      <dgm:t>
        <a:bodyPr/>
        <a:lstStyle/>
        <a:p>
          <a:endParaRPr lang="en-GB"/>
        </a:p>
      </dgm:t>
    </dgm:pt>
    <dgm:pt modelId="{83D465D9-B7F5-4954-BE07-B4095A850172}" type="sibTrans" cxnId="{58D5DC7B-2FF2-4071-9869-B67B119A1106}">
      <dgm:prSet/>
      <dgm:spPr/>
      <dgm:t>
        <a:bodyPr/>
        <a:lstStyle/>
        <a:p>
          <a:endParaRPr lang="en-GB"/>
        </a:p>
      </dgm:t>
    </dgm:pt>
    <dgm:pt modelId="{DB027C1A-ACC8-4542-B6DF-0BC48135A616}" type="pres">
      <dgm:prSet presAssocID="{50501DAA-CDDA-4B24-A71C-28956D80F889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9D5E7A50-3CE0-4342-A7F6-BCEEBFC130BD}" type="pres">
      <dgm:prSet presAssocID="{50501DAA-CDDA-4B24-A71C-28956D80F889}" presName="children" presStyleCnt="0"/>
      <dgm:spPr/>
    </dgm:pt>
    <dgm:pt modelId="{9FBF56AE-6EA9-46C6-AC29-D34FA1E89286}" type="pres">
      <dgm:prSet presAssocID="{50501DAA-CDDA-4B24-A71C-28956D80F889}" presName="child1group" presStyleCnt="0"/>
      <dgm:spPr/>
    </dgm:pt>
    <dgm:pt modelId="{F7D887B4-3CA3-4556-BCB7-372F4088B92A}" type="pres">
      <dgm:prSet presAssocID="{50501DAA-CDDA-4B24-A71C-28956D80F889}" presName="child1" presStyleLbl="bgAcc1" presStyleIdx="0" presStyleCnt="4" custScaleX="196822" custScaleY="147379" custLinFactNeighborX="-16739" custLinFactNeighborY="-393"/>
      <dgm:spPr/>
    </dgm:pt>
    <dgm:pt modelId="{C4901319-1175-46F8-B3EF-7D9265A06131}" type="pres">
      <dgm:prSet presAssocID="{50501DAA-CDDA-4B24-A71C-28956D80F889}" presName="child1Text" presStyleLbl="bgAcc1" presStyleIdx="0" presStyleCnt="4">
        <dgm:presLayoutVars>
          <dgm:bulletEnabled val="1"/>
        </dgm:presLayoutVars>
      </dgm:prSet>
      <dgm:spPr/>
    </dgm:pt>
    <dgm:pt modelId="{7F88896A-767E-4D25-8B91-70AE594E695A}" type="pres">
      <dgm:prSet presAssocID="{50501DAA-CDDA-4B24-A71C-28956D80F889}" presName="child2group" presStyleCnt="0"/>
      <dgm:spPr/>
    </dgm:pt>
    <dgm:pt modelId="{3D852C6E-2A1A-4AF5-BC52-0DDB75493F81}" type="pres">
      <dgm:prSet presAssocID="{50501DAA-CDDA-4B24-A71C-28956D80F889}" presName="child2" presStyleLbl="bgAcc1" presStyleIdx="1" presStyleCnt="4" custScaleX="183961" custScaleY="153829" custLinFactNeighborX="33631" custLinFactNeighborY="-8166"/>
      <dgm:spPr/>
    </dgm:pt>
    <dgm:pt modelId="{FF1E61F2-08C9-443C-8771-204FD4687FAF}" type="pres">
      <dgm:prSet presAssocID="{50501DAA-CDDA-4B24-A71C-28956D80F889}" presName="child2Text" presStyleLbl="bgAcc1" presStyleIdx="1" presStyleCnt="4">
        <dgm:presLayoutVars>
          <dgm:bulletEnabled val="1"/>
        </dgm:presLayoutVars>
      </dgm:prSet>
      <dgm:spPr/>
    </dgm:pt>
    <dgm:pt modelId="{874BCA96-27CA-415D-ABD3-D17B8CE98022}" type="pres">
      <dgm:prSet presAssocID="{50501DAA-CDDA-4B24-A71C-28956D80F889}" presName="child3group" presStyleCnt="0"/>
      <dgm:spPr/>
    </dgm:pt>
    <dgm:pt modelId="{6E7C7186-F557-4294-B0AA-8116DF5F6260}" type="pres">
      <dgm:prSet presAssocID="{50501DAA-CDDA-4B24-A71C-28956D80F889}" presName="child3" presStyleLbl="bgAcc1" presStyleIdx="2" presStyleCnt="4" custScaleX="194775" custScaleY="189877" custLinFactNeighborX="27041" custLinFactNeighborY="-4969"/>
      <dgm:spPr/>
    </dgm:pt>
    <dgm:pt modelId="{5A6FF6EC-1E03-4D6F-82CF-FF62A9A63CBF}" type="pres">
      <dgm:prSet presAssocID="{50501DAA-CDDA-4B24-A71C-28956D80F889}" presName="child3Text" presStyleLbl="bgAcc1" presStyleIdx="2" presStyleCnt="4">
        <dgm:presLayoutVars>
          <dgm:bulletEnabled val="1"/>
        </dgm:presLayoutVars>
      </dgm:prSet>
      <dgm:spPr/>
    </dgm:pt>
    <dgm:pt modelId="{0CDD67E5-E979-44E7-86CF-1AF24092595D}" type="pres">
      <dgm:prSet presAssocID="{50501DAA-CDDA-4B24-A71C-28956D80F889}" presName="child4group" presStyleCnt="0"/>
      <dgm:spPr/>
    </dgm:pt>
    <dgm:pt modelId="{C7046825-E066-423F-874F-E7F12F49CEFA}" type="pres">
      <dgm:prSet presAssocID="{50501DAA-CDDA-4B24-A71C-28956D80F889}" presName="child4" presStyleLbl="bgAcc1" presStyleIdx="3" presStyleCnt="4" custScaleX="193786" custScaleY="190824" custLinFactNeighborX="-15892" custLinFactNeighborY="-8166"/>
      <dgm:spPr/>
    </dgm:pt>
    <dgm:pt modelId="{0FB64993-689D-4DCB-8C26-B30CA48D315B}" type="pres">
      <dgm:prSet presAssocID="{50501DAA-CDDA-4B24-A71C-28956D80F889}" presName="child4Text" presStyleLbl="bgAcc1" presStyleIdx="3" presStyleCnt="4">
        <dgm:presLayoutVars>
          <dgm:bulletEnabled val="1"/>
        </dgm:presLayoutVars>
      </dgm:prSet>
      <dgm:spPr/>
    </dgm:pt>
    <dgm:pt modelId="{F6AEC9D0-23FE-4005-8071-A4A4F24F6BC6}" type="pres">
      <dgm:prSet presAssocID="{50501DAA-CDDA-4B24-A71C-28956D80F889}" presName="childPlaceholder" presStyleCnt="0"/>
      <dgm:spPr/>
    </dgm:pt>
    <dgm:pt modelId="{B85C6EE2-1B90-406E-81DA-EDB9BD4C1F02}" type="pres">
      <dgm:prSet presAssocID="{50501DAA-CDDA-4B24-A71C-28956D80F889}" presName="circle" presStyleCnt="0"/>
      <dgm:spPr/>
    </dgm:pt>
    <dgm:pt modelId="{4C337F94-AE83-4ACB-ACD4-16C37CA0A889}" type="pres">
      <dgm:prSet presAssocID="{50501DAA-CDDA-4B24-A71C-28956D80F889}" presName="quadrant1" presStyleLbl="node1" presStyleIdx="0" presStyleCnt="4" custLinFactNeighborX="242" custLinFactNeighborY="-42">
        <dgm:presLayoutVars>
          <dgm:chMax val="1"/>
          <dgm:bulletEnabled val="1"/>
        </dgm:presLayoutVars>
      </dgm:prSet>
      <dgm:spPr/>
    </dgm:pt>
    <dgm:pt modelId="{2AA2457B-2090-4B39-8E5E-1CCD1FC9F919}" type="pres">
      <dgm:prSet presAssocID="{50501DAA-CDDA-4B24-A71C-28956D80F889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64D2B546-BFAC-46A6-BD0F-D5E841010E47}" type="pres">
      <dgm:prSet presAssocID="{50501DAA-CDDA-4B24-A71C-28956D80F889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0B5A543D-C02D-452E-954D-4DD5DBEC5F1F}" type="pres">
      <dgm:prSet presAssocID="{50501DAA-CDDA-4B24-A71C-28956D80F889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A419E978-CA3E-4256-8086-60E96554AEED}" type="pres">
      <dgm:prSet presAssocID="{50501DAA-CDDA-4B24-A71C-28956D80F889}" presName="quadrantPlaceholder" presStyleCnt="0"/>
      <dgm:spPr/>
    </dgm:pt>
    <dgm:pt modelId="{BBDB09A7-6293-4989-B4A0-FACF070B13AD}" type="pres">
      <dgm:prSet presAssocID="{50501DAA-CDDA-4B24-A71C-28956D80F889}" presName="center1" presStyleLbl="fgShp" presStyleIdx="0" presStyleCnt="2"/>
      <dgm:spPr/>
    </dgm:pt>
    <dgm:pt modelId="{B7C3CD8B-C19C-4053-B2F1-BF3170CE579A}" type="pres">
      <dgm:prSet presAssocID="{50501DAA-CDDA-4B24-A71C-28956D80F889}" presName="center2" presStyleLbl="fgShp" presStyleIdx="1" presStyleCnt="2"/>
      <dgm:spPr/>
    </dgm:pt>
  </dgm:ptLst>
  <dgm:cxnLst>
    <dgm:cxn modelId="{F4F02305-2ED4-46FD-8E81-A65720ACBF0F}" type="presOf" srcId="{45146D8B-1993-4B0D-9EDC-5F7728354DE0}" destId="{FF1E61F2-08C9-443C-8771-204FD4687FAF}" srcOrd="1" destOrd="3" presId="urn:microsoft.com/office/officeart/2005/8/layout/cycle4#1"/>
    <dgm:cxn modelId="{D06EC70D-0C2A-4697-9B4D-8C1B487AB800}" type="presOf" srcId="{9B397B4D-89A0-4D45-A98C-B1973DE5CDC5}" destId="{C4901319-1175-46F8-B3EF-7D9265A06131}" srcOrd="1" destOrd="3" presId="urn:microsoft.com/office/officeart/2005/8/layout/cycle4#1"/>
    <dgm:cxn modelId="{B8E01E1A-B605-4579-AB7B-8D812C55C65E}" srcId="{D77982BF-4526-4316-956E-A6DE8386D360}" destId="{F13ED0CA-9C54-4E62-A622-E2B944156A78}" srcOrd="0" destOrd="0" parTransId="{A1CBB7DD-FDE6-4CCB-AD9B-DAAE2EEC960D}" sibTransId="{803BD73B-94AC-4C52-9221-7F8B6B333088}"/>
    <dgm:cxn modelId="{BC41761B-E3A6-44ED-AC7E-336F111C6B72}" type="presOf" srcId="{4C4F3F63-4F43-49D4-8D4B-B9A89F577891}" destId="{5A6FF6EC-1E03-4D6F-82CF-FF62A9A63CBF}" srcOrd="1" destOrd="1" presId="urn:microsoft.com/office/officeart/2005/8/layout/cycle4#1"/>
    <dgm:cxn modelId="{06CE211D-C784-4CF1-996B-3358CD1AC6E5}" type="presOf" srcId="{AD40DF92-CC36-4E1E-9B96-63118B11B2DD}" destId="{0FB64993-689D-4DCB-8C26-B30CA48D315B}" srcOrd="1" destOrd="1" presId="urn:microsoft.com/office/officeart/2005/8/layout/cycle4#1"/>
    <dgm:cxn modelId="{7DCF0620-BA5E-491B-BC7E-E5A6E33B58F4}" type="presOf" srcId="{9B397B4D-89A0-4D45-A98C-B1973DE5CDC5}" destId="{F7D887B4-3CA3-4556-BCB7-372F4088B92A}" srcOrd="0" destOrd="3" presId="urn:microsoft.com/office/officeart/2005/8/layout/cycle4#1"/>
    <dgm:cxn modelId="{A5FF3925-990C-41DB-903D-DBD5626BCAA5}" type="presOf" srcId="{656DB591-D448-494A-838C-3611B3B0BD1F}" destId="{C7046825-E066-423F-874F-E7F12F49CEFA}" srcOrd="0" destOrd="0" presId="urn:microsoft.com/office/officeart/2005/8/layout/cycle4#1"/>
    <dgm:cxn modelId="{6054D72D-491E-4DEF-B278-B3EF9975F71B}" type="presOf" srcId="{75A06BDC-308D-4075-807D-A4887D6364DD}" destId="{F7D887B4-3CA3-4556-BCB7-372F4088B92A}" srcOrd="0" destOrd="2" presId="urn:microsoft.com/office/officeart/2005/8/layout/cycle4#1"/>
    <dgm:cxn modelId="{06F9132E-332F-4C1E-998B-3CC708AB3597}" type="presOf" srcId="{B8DD07FE-CDAA-409E-8981-C8B299C3CC54}" destId="{6E7C7186-F557-4294-B0AA-8116DF5F6260}" srcOrd="0" destOrd="0" presId="urn:microsoft.com/office/officeart/2005/8/layout/cycle4#1"/>
    <dgm:cxn modelId="{38A17137-1DBF-4315-81B4-ED25807C0387}" type="presOf" srcId="{12D4F4D0-9239-4E13-A733-94D4840FCFD5}" destId="{FF1E61F2-08C9-443C-8771-204FD4687FAF}" srcOrd="1" destOrd="1" presId="urn:microsoft.com/office/officeart/2005/8/layout/cycle4#1"/>
    <dgm:cxn modelId="{A8990361-93F3-43AF-A527-07783A1EB317}" srcId="{23637EE8-61EC-438A-A0F1-0DABF5B31D6B}" destId="{12D4F4D0-9239-4E13-A733-94D4840FCFD5}" srcOrd="1" destOrd="0" parTransId="{B49F2B55-3247-49D9-9917-BF9FC513DFD3}" sibTransId="{4A6C268C-FC25-441F-99D3-02FA26AE4A90}"/>
    <dgm:cxn modelId="{94D74563-DEEF-4324-992F-D7727D1EB88D}" srcId="{23637EE8-61EC-438A-A0F1-0DABF5B31D6B}" destId="{65B74681-AED4-431E-9053-62A971D1D434}" srcOrd="2" destOrd="0" parTransId="{6AC8B904-7380-4977-B4BB-11046A7D808E}" sibTransId="{F1BD4824-35E4-4EAF-9243-8BF47EB4CFB6}"/>
    <dgm:cxn modelId="{37D6B947-BE74-4B73-9795-6C16C79C2496}" srcId="{E60D3023-4475-4933-B046-230FB21FE270}" destId="{B8DD07FE-CDAA-409E-8981-C8B299C3CC54}" srcOrd="0" destOrd="0" parTransId="{7FAAB88A-21AD-4504-8779-FC6A2D391A3B}" sibTransId="{F90AC1D8-CC0C-4F65-8BB7-2D2177E3112C}"/>
    <dgm:cxn modelId="{671FB868-6856-4E0D-B0E2-E51153E2D10A}" type="presOf" srcId="{33D09242-29BE-4DBF-A4D2-267804A13C7B}" destId="{3D852C6E-2A1A-4AF5-BC52-0DDB75493F81}" srcOrd="0" destOrd="0" presId="urn:microsoft.com/office/officeart/2005/8/layout/cycle4#1"/>
    <dgm:cxn modelId="{8EFD336C-41A8-47AA-9D44-67CF9B1A466F}" srcId="{50501DAA-CDDA-4B24-A71C-28956D80F889}" destId="{E60D3023-4475-4933-B046-230FB21FE270}" srcOrd="2" destOrd="0" parTransId="{4A46134C-82CD-416A-B65D-74E0AACA3F44}" sibTransId="{6EB2B078-8D48-4167-B545-1BB0405FC461}"/>
    <dgm:cxn modelId="{F6775E6C-D7FE-4D6E-A050-8CEFD5F3DBCB}" srcId="{045501C5-C177-4561-8F80-43D2144ED2D8}" destId="{656DB591-D448-494A-838C-3611B3B0BD1F}" srcOrd="0" destOrd="0" parTransId="{50058ED2-D62E-4797-ACF2-6519425159E3}" sibTransId="{61BF42B2-0F09-4DC5-8B78-63CC70017FC6}"/>
    <dgm:cxn modelId="{A919B34C-2493-43F7-9D77-FF068CDF7887}" type="presOf" srcId="{B8DD07FE-CDAA-409E-8981-C8B299C3CC54}" destId="{5A6FF6EC-1E03-4D6F-82CF-FF62A9A63CBF}" srcOrd="1" destOrd="0" presId="urn:microsoft.com/office/officeart/2005/8/layout/cycle4#1"/>
    <dgm:cxn modelId="{9B27D26E-9851-41EE-91F9-ACF146E020F2}" type="presOf" srcId="{C5B24707-02EF-4513-88BC-FFC77AE5644C}" destId="{5A6FF6EC-1E03-4D6F-82CF-FF62A9A63CBF}" srcOrd="1" destOrd="3" presId="urn:microsoft.com/office/officeart/2005/8/layout/cycle4#1"/>
    <dgm:cxn modelId="{762A9152-AA0F-4A40-A1E6-9E7A3227044E}" srcId="{23637EE8-61EC-438A-A0F1-0DABF5B31D6B}" destId="{33D09242-29BE-4DBF-A4D2-267804A13C7B}" srcOrd="0" destOrd="0" parTransId="{AA2CBA91-528A-4BAC-B35C-BA42F1F05187}" sibTransId="{34AFF346-4E40-48C8-B39C-25D809A33BEC}"/>
    <dgm:cxn modelId="{FEEDA252-E379-40C8-AF77-CCCC382E11F2}" srcId="{23637EE8-61EC-438A-A0F1-0DABF5B31D6B}" destId="{45146D8B-1993-4B0D-9EDC-5F7728354DE0}" srcOrd="3" destOrd="0" parTransId="{73CC6E4C-9A03-42B0-83DF-98243852547A}" sibTransId="{9CEA4F7E-823C-4B9E-A85A-5B1B66603011}"/>
    <dgm:cxn modelId="{F6DF2E73-F1E3-498A-ACC4-1002850BBE96}" type="presOf" srcId="{4C4F3F63-4F43-49D4-8D4B-B9A89F577891}" destId="{6E7C7186-F557-4294-B0AA-8116DF5F6260}" srcOrd="0" destOrd="1" presId="urn:microsoft.com/office/officeart/2005/8/layout/cycle4#1"/>
    <dgm:cxn modelId="{F987F755-9607-4627-8251-9E1C2DEDCF88}" srcId="{50501DAA-CDDA-4B24-A71C-28956D80F889}" destId="{045501C5-C177-4561-8F80-43D2144ED2D8}" srcOrd="3" destOrd="0" parTransId="{53523D3A-3DFD-40F3-9FE6-7EEE5F72AAAE}" sibTransId="{41D8FB44-18EA-4ACB-9F27-815FDC262186}"/>
    <dgm:cxn modelId="{A751175A-476E-4EAA-B1E5-FEAD3203F9EC}" type="presOf" srcId="{75A06BDC-308D-4075-807D-A4887D6364DD}" destId="{C4901319-1175-46F8-B3EF-7D9265A06131}" srcOrd="1" destOrd="2" presId="urn:microsoft.com/office/officeart/2005/8/layout/cycle4#1"/>
    <dgm:cxn modelId="{58D5DC7B-2FF2-4071-9869-B67B119A1106}" srcId="{D77982BF-4526-4316-956E-A6DE8386D360}" destId="{9B397B4D-89A0-4D45-A98C-B1973DE5CDC5}" srcOrd="3" destOrd="0" parTransId="{2D6A99E8-C426-4FED-9B8F-C48D148A6323}" sibTransId="{83D465D9-B7F5-4954-BE07-B4095A850172}"/>
    <dgm:cxn modelId="{A2F4A680-F7D0-471B-BD3A-525E84168058}" srcId="{50501DAA-CDDA-4B24-A71C-28956D80F889}" destId="{D77982BF-4526-4316-956E-A6DE8386D360}" srcOrd="0" destOrd="0" parTransId="{D0C2B50E-377A-40CE-AD8A-ADFBADF4E113}" sibTransId="{A3B54BBA-E291-4832-AF7B-B66075F8704F}"/>
    <dgm:cxn modelId="{40D35183-4C9B-4EF2-B870-08896ECF2AA8}" type="presOf" srcId="{C5B24707-02EF-4513-88BC-FFC77AE5644C}" destId="{6E7C7186-F557-4294-B0AA-8116DF5F6260}" srcOrd="0" destOrd="3" presId="urn:microsoft.com/office/officeart/2005/8/layout/cycle4#1"/>
    <dgm:cxn modelId="{FC2B2884-156A-4D5D-9430-FE541E06D33A}" srcId="{045501C5-C177-4561-8F80-43D2144ED2D8}" destId="{AD40DF92-CC36-4E1E-9B96-63118B11B2DD}" srcOrd="1" destOrd="0" parTransId="{74489994-D9FB-47F1-B517-EB7F61DFAEBA}" sibTransId="{2EDA2A18-F29E-40DF-BF56-0E4FF03C07F7}"/>
    <dgm:cxn modelId="{BED0B087-0583-4076-8B71-D89EA4BED8BE}" type="presOf" srcId="{F13ED0CA-9C54-4E62-A622-E2B944156A78}" destId="{C4901319-1175-46F8-B3EF-7D9265A06131}" srcOrd="1" destOrd="0" presId="urn:microsoft.com/office/officeart/2005/8/layout/cycle4#1"/>
    <dgm:cxn modelId="{7931F689-EF85-4121-88C7-4875E78207DE}" srcId="{E60D3023-4475-4933-B046-230FB21FE270}" destId="{C5B24707-02EF-4513-88BC-FFC77AE5644C}" srcOrd="3" destOrd="0" parTransId="{F3E2BD48-474E-442B-BD8F-EA7DBA4DEB42}" sibTransId="{59E93BB4-4DE5-45AC-BBA5-44D6CA6811A2}"/>
    <dgm:cxn modelId="{A487348F-C956-4D52-9A6F-0FFE79DA3CB4}" type="presOf" srcId="{65B74681-AED4-431E-9053-62A971D1D434}" destId="{3D852C6E-2A1A-4AF5-BC52-0DDB75493F81}" srcOrd="0" destOrd="2" presId="urn:microsoft.com/office/officeart/2005/8/layout/cycle4#1"/>
    <dgm:cxn modelId="{3F32808F-ECA1-4F3B-AB01-32F671237B5B}" srcId="{045501C5-C177-4561-8F80-43D2144ED2D8}" destId="{CD57C1A1-7E89-429E-8F9F-8AEC69C59A9E}" srcOrd="2" destOrd="0" parTransId="{A367FBF3-441B-4518-9B4E-3C647D24861A}" sibTransId="{C96ED075-6165-40C1-A810-223FCBEABC63}"/>
    <dgm:cxn modelId="{2D924B91-A492-4CD7-9F0B-ECEC8E51D2F2}" type="presOf" srcId="{12D4F4D0-9239-4E13-A733-94D4840FCFD5}" destId="{3D852C6E-2A1A-4AF5-BC52-0DDB75493F81}" srcOrd="0" destOrd="1" presId="urn:microsoft.com/office/officeart/2005/8/layout/cycle4#1"/>
    <dgm:cxn modelId="{F3C33592-084F-419A-A445-8405F259712D}" type="presOf" srcId="{F13ED0CA-9C54-4E62-A622-E2B944156A78}" destId="{F7D887B4-3CA3-4556-BCB7-372F4088B92A}" srcOrd="0" destOrd="0" presId="urn:microsoft.com/office/officeart/2005/8/layout/cycle4#1"/>
    <dgm:cxn modelId="{21CAC095-00EB-462A-9860-FD23D7B07694}" type="presOf" srcId="{A4F5D2C5-2C89-4DBC-8C75-F85DAC846FB6}" destId="{F7D887B4-3CA3-4556-BCB7-372F4088B92A}" srcOrd="0" destOrd="1" presId="urn:microsoft.com/office/officeart/2005/8/layout/cycle4#1"/>
    <dgm:cxn modelId="{CFF9E595-EB40-4EBC-8B90-4C4E8ABEC54F}" type="presOf" srcId="{23637EE8-61EC-438A-A0F1-0DABF5B31D6B}" destId="{2AA2457B-2090-4B39-8E5E-1CCD1FC9F919}" srcOrd="0" destOrd="0" presId="urn:microsoft.com/office/officeart/2005/8/layout/cycle4#1"/>
    <dgm:cxn modelId="{F10EB699-D392-4DF0-9AE9-0974BCB61F67}" type="presOf" srcId="{3B8BACC7-30A4-4F03-A246-961CBFC6CC39}" destId="{5A6FF6EC-1E03-4D6F-82CF-FF62A9A63CBF}" srcOrd="1" destOrd="2" presId="urn:microsoft.com/office/officeart/2005/8/layout/cycle4#1"/>
    <dgm:cxn modelId="{F618469F-016F-4DEE-9EA8-15A730415C26}" type="presOf" srcId="{CD57C1A1-7E89-429E-8F9F-8AEC69C59A9E}" destId="{C7046825-E066-423F-874F-E7F12F49CEFA}" srcOrd="0" destOrd="2" presId="urn:microsoft.com/office/officeart/2005/8/layout/cycle4#1"/>
    <dgm:cxn modelId="{4019F8A4-10FD-4CA9-8DFA-008B3230089D}" srcId="{50501DAA-CDDA-4B24-A71C-28956D80F889}" destId="{23637EE8-61EC-438A-A0F1-0DABF5B31D6B}" srcOrd="1" destOrd="0" parTransId="{80625FDB-73CC-41ED-82B4-42928403C935}" sibTransId="{BB7BFC92-0E44-4A3F-9EF6-36EC1A453EC8}"/>
    <dgm:cxn modelId="{151C3AA7-4D96-411A-8FD2-A478DD49ABB8}" type="presOf" srcId="{CD57C1A1-7E89-429E-8F9F-8AEC69C59A9E}" destId="{0FB64993-689D-4DCB-8C26-B30CA48D315B}" srcOrd="1" destOrd="2" presId="urn:microsoft.com/office/officeart/2005/8/layout/cycle4#1"/>
    <dgm:cxn modelId="{D1C078AB-357C-4A67-BBE3-D729C7AA21E7}" type="presOf" srcId="{656DB591-D448-494A-838C-3611B3B0BD1F}" destId="{0FB64993-689D-4DCB-8C26-B30CA48D315B}" srcOrd="1" destOrd="0" presId="urn:microsoft.com/office/officeart/2005/8/layout/cycle4#1"/>
    <dgm:cxn modelId="{E46112B1-E646-4428-861F-0F1D5858BBFA}" type="presOf" srcId="{AD40DF92-CC36-4E1E-9B96-63118B11B2DD}" destId="{C7046825-E066-423F-874F-E7F12F49CEFA}" srcOrd="0" destOrd="1" presId="urn:microsoft.com/office/officeart/2005/8/layout/cycle4#1"/>
    <dgm:cxn modelId="{7A9AF1B4-D17C-409A-8675-4C6812624974}" type="presOf" srcId="{A4F5D2C5-2C89-4DBC-8C75-F85DAC846FB6}" destId="{C4901319-1175-46F8-B3EF-7D9265A06131}" srcOrd="1" destOrd="1" presId="urn:microsoft.com/office/officeart/2005/8/layout/cycle4#1"/>
    <dgm:cxn modelId="{E3BCEAB5-823E-4677-90B2-E31DC36A5D05}" type="presOf" srcId="{50501DAA-CDDA-4B24-A71C-28956D80F889}" destId="{DB027C1A-ACC8-4542-B6DF-0BC48135A616}" srcOrd="0" destOrd="0" presId="urn:microsoft.com/office/officeart/2005/8/layout/cycle4#1"/>
    <dgm:cxn modelId="{7DEAD3BC-D37E-4F79-B020-82E134152667}" srcId="{D77982BF-4526-4316-956E-A6DE8386D360}" destId="{A4F5D2C5-2C89-4DBC-8C75-F85DAC846FB6}" srcOrd="1" destOrd="0" parTransId="{911E3A54-923C-45AB-A041-E4FD6157742F}" sibTransId="{A5F26858-0978-493F-8A3B-BE328F4F7159}"/>
    <dgm:cxn modelId="{1A1B0FBE-E107-474D-972F-33F75981F43D}" type="presOf" srcId="{33D09242-29BE-4DBF-A4D2-267804A13C7B}" destId="{FF1E61F2-08C9-443C-8771-204FD4687FAF}" srcOrd="1" destOrd="0" presId="urn:microsoft.com/office/officeart/2005/8/layout/cycle4#1"/>
    <dgm:cxn modelId="{BB87B7C9-D58D-46DA-9425-B2A33802431A}" type="presOf" srcId="{45146D8B-1993-4B0D-9EDC-5F7728354DE0}" destId="{3D852C6E-2A1A-4AF5-BC52-0DDB75493F81}" srcOrd="0" destOrd="3" presId="urn:microsoft.com/office/officeart/2005/8/layout/cycle4#1"/>
    <dgm:cxn modelId="{A0E6B6D0-A1C5-4F56-A2D5-88D83933EBD4}" type="presOf" srcId="{E60D3023-4475-4933-B046-230FB21FE270}" destId="{64D2B546-BFAC-46A6-BD0F-D5E841010E47}" srcOrd="0" destOrd="0" presId="urn:microsoft.com/office/officeart/2005/8/layout/cycle4#1"/>
    <dgm:cxn modelId="{F9C399DA-623A-4082-A668-492D659015CA}" srcId="{E60D3023-4475-4933-B046-230FB21FE270}" destId="{4C4F3F63-4F43-49D4-8D4B-B9A89F577891}" srcOrd="1" destOrd="0" parTransId="{16619135-372A-4A25-9FF7-9CC36CAE14AA}" sibTransId="{F10CDCC5-4A30-47A4-9005-DE042ECD529D}"/>
    <dgm:cxn modelId="{2C820FE4-A99E-4B59-89C2-98ED97C9B3CC}" type="presOf" srcId="{3B8BACC7-30A4-4F03-A246-961CBFC6CC39}" destId="{6E7C7186-F557-4294-B0AA-8116DF5F6260}" srcOrd="0" destOrd="2" presId="urn:microsoft.com/office/officeart/2005/8/layout/cycle4#1"/>
    <dgm:cxn modelId="{D0CDB3E6-62BB-42AA-9FF9-FD5FB62D15E9}" srcId="{E60D3023-4475-4933-B046-230FB21FE270}" destId="{3B8BACC7-30A4-4F03-A246-961CBFC6CC39}" srcOrd="2" destOrd="0" parTransId="{149D67EC-0E2B-4389-9674-F1FD3173E053}" sibTransId="{CAFA7AEC-D7B3-45B9-A9E2-EB5D1B27E65C}"/>
    <dgm:cxn modelId="{5431D6EA-AE87-4CB9-A543-974CA7966ABA}" srcId="{D77982BF-4526-4316-956E-A6DE8386D360}" destId="{75A06BDC-308D-4075-807D-A4887D6364DD}" srcOrd="2" destOrd="0" parTransId="{3D2F7EA4-E43E-4078-AA6D-A4AFE144DC2A}" sibTransId="{9A083A94-4903-452F-83D3-BB466AB6860D}"/>
    <dgm:cxn modelId="{45C2A9EE-7BFD-46B5-8414-3B0927C0B270}" type="presOf" srcId="{045501C5-C177-4561-8F80-43D2144ED2D8}" destId="{0B5A543D-C02D-452E-954D-4DD5DBEC5F1F}" srcOrd="0" destOrd="0" presId="urn:microsoft.com/office/officeart/2005/8/layout/cycle4#1"/>
    <dgm:cxn modelId="{A880C6FE-A145-4D6C-B204-2D113A2211F2}" type="presOf" srcId="{D77982BF-4526-4316-956E-A6DE8386D360}" destId="{4C337F94-AE83-4ACB-ACD4-16C37CA0A889}" srcOrd="0" destOrd="0" presId="urn:microsoft.com/office/officeart/2005/8/layout/cycle4#1"/>
    <dgm:cxn modelId="{582EB3FF-EECC-44F2-B2A4-34F60D99AA9E}" type="presOf" srcId="{65B74681-AED4-431E-9053-62A971D1D434}" destId="{FF1E61F2-08C9-443C-8771-204FD4687FAF}" srcOrd="1" destOrd="2" presId="urn:microsoft.com/office/officeart/2005/8/layout/cycle4#1"/>
    <dgm:cxn modelId="{E45D9B95-75D3-4D2C-86EB-071C7BBD30C5}" type="presParOf" srcId="{DB027C1A-ACC8-4542-B6DF-0BC48135A616}" destId="{9D5E7A50-3CE0-4342-A7F6-BCEEBFC130BD}" srcOrd="0" destOrd="0" presId="urn:microsoft.com/office/officeart/2005/8/layout/cycle4#1"/>
    <dgm:cxn modelId="{E211A05F-0EC2-4541-BEE4-191B2CDEDD82}" type="presParOf" srcId="{9D5E7A50-3CE0-4342-A7F6-BCEEBFC130BD}" destId="{9FBF56AE-6EA9-46C6-AC29-D34FA1E89286}" srcOrd="0" destOrd="0" presId="urn:microsoft.com/office/officeart/2005/8/layout/cycle4#1"/>
    <dgm:cxn modelId="{636F3F5D-502F-4E92-8016-56B18C1878B7}" type="presParOf" srcId="{9FBF56AE-6EA9-46C6-AC29-D34FA1E89286}" destId="{F7D887B4-3CA3-4556-BCB7-372F4088B92A}" srcOrd="0" destOrd="0" presId="urn:microsoft.com/office/officeart/2005/8/layout/cycle4#1"/>
    <dgm:cxn modelId="{3383D38E-1493-4383-BEE3-A83BA9C33E12}" type="presParOf" srcId="{9FBF56AE-6EA9-46C6-AC29-D34FA1E89286}" destId="{C4901319-1175-46F8-B3EF-7D9265A06131}" srcOrd="1" destOrd="0" presId="urn:microsoft.com/office/officeart/2005/8/layout/cycle4#1"/>
    <dgm:cxn modelId="{7C2E8242-CD8E-4565-B3DA-D66E3CC81CA1}" type="presParOf" srcId="{9D5E7A50-3CE0-4342-A7F6-BCEEBFC130BD}" destId="{7F88896A-767E-4D25-8B91-70AE594E695A}" srcOrd="1" destOrd="0" presId="urn:microsoft.com/office/officeart/2005/8/layout/cycle4#1"/>
    <dgm:cxn modelId="{221EF05C-ED30-4FCB-99FD-82C1667D96C6}" type="presParOf" srcId="{7F88896A-767E-4D25-8B91-70AE594E695A}" destId="{3D852C6E-2A1A-4AF5-BC52-0DDB75493F81}" srcOrd="0" destOrd="0" presId="urn:microsoft.com/office/officeart/2005/8/layout/cycle4#1"/>
    <dgm:cxn modelId="{0E85792E-503C-4C9A-9CCB-E2A01F2DEBB1}" type="presParOf" srcId="{7F88896A-767E-4D25-8B91-70AE594E695A}" destId="{FF1E61F2-08C9-443C-8771-204FD4687FAF}" srcOrd="1" destOrd="0" presId="urn:microsoft.com/office/officeart/2005/8/layout/cycle4#1"/>
    <dgm:cxn modelId="{B699AA57-F291-4EAA-9D71-ED39FD214FB5}" type="presParOf" srcId="{9D5E7A50-3CE0-4342-A7F6-BCEEBFC130BD}" destId="{874BCA96-27CA-415D-ABD3-D17B8CE98022}" srcOrd="2" destOrd="0" presId="urn:microsoft.com/office/officeart/2005/8/layout/cycle4#1"/>
    <dgm:cxn modelId="{3C10F902-EF06-494B-AF51-732187A08A60}" type="presParOf" srcId="{874BCA96-27CA-415D-ABD3-D17B8CE98022}" destId="{6E7C7186-F557-4294-B0AA-8116DF5F6260}" srcOrd="0" destOrd="0" presId="urn:microsoft.com/office/officeart/2005/8/layout/cycle4#1"/>
    <dgm:cxn modelId="{1B9C30FC-E694-4610-985E-9356990AC406}" type="presParOf" srcId="{874BCA96-27CA-415D-ABD3-D17B8CE98022}" destId="{5A6FF6EC-1E03-4D6F-82CF-FF62A9A63CBF}" srcOrd="1" destOrd="0" presId="urn:microsoft.com/office/officeart/2005/8/layout/cycle4#1"/>
    <dgm:cxn modelId="{335B466A-9EC1-478F-94A7-CC8A7C8A26CF}" type="presParOf" srcId="{9D5E7A50-3CE0-4342-A7F6-BCEEBFC130BD}" destId="{0CDD67E5-E979-44E7-86CF-1AF24092595D}" srcOrd="3" destOrd="0" presId="urn:microsoft.com/office/officeart/2005/8/layout/cycle4#1"/>
    <dgm:cxn modelId="{798C2AE1-E77E-4856-B9EF-ED276E86B5CC}" type="presParOf" srcId="{0CDD67E5-E979-44E7-86CF-1AF24092595D}" destId="{C7046825-E066-423F-874F-E7F12F49CEFA}" srcOrd="0" destOrd="0" presId="urn:microsoft.com/office/officeart/2005/8/layout/cycle4#1"/>
    <dgm:cxn modelId="{AFB91BCF-DC2C-4DA4-9F45-E3467589A7CE}" type="presParOf" srcId="{0CDD67E5-E979-44E7-86CF-1AF24092595D}" destId="{0FB64993-689D-4DCB-8C26-B30CA48D315B}" srcOrd="1" destOrd="0" presId="urn:microsoft.com/office/officeart/2005/8/layout/cycle4#1"/>
    <dgm:cxn modelId="{B45BC6BD-4083-4FE3-89EE-A250972DE275}" type="presParOf" srcId="{9D5E7A50-3CE0-4342-A7F6-BCEEBFC130BD}" destId="{F6AEC9D0-23FE-4005-8071-A4A4F24F6BC6}" srcOrd="4" destOrd="0" presId="urn:microsoft.com/office/officeart/2005/8/layout/cycle4#1"/>
    <dgm:cxn modelId="{B963F38F-98FE-40D1-A00C-0D4B4F9C6031}" type="presParOf" srcId="{DB027C1A-ACC8-4542-B6DF-0BC48135A616}" destId="{B85C6EE2-1B90-406E-81DA-EDB9BD4C1F02}" srcOrd="1" destOrd="0" presId="urn:microsoft.com/office/officeart/2005/8/layout/cycle4#1"/>
    <dgm:cxn modelId="{25C144A1-CC14-402D-A29A-E91C02D8481F}" type="presParOf" srcId="{B85C6EE2-1B90-406E-81DA-EDB9BD4C1F02}" destId="{4C337F94-AE83-4ACB-ACD4-16C37CA0A889}" srcOrd="0" destOrd="0" presId="urn:microsoft.com/office/officeart/2005/8/layout/cycle4#1"/>
    <dgm:cxn modelId="{2B8D38B4-82D0-4EB6-A4A9-5222257DE784}" type="presParOf" srcId="{B85C6EE2-1B90-406E-81DA-EDB9BD4C1F02}" destId="{2AA2457B-2090-4B39-8E5E-1CCD1FC9F919}" srcOrd="1" destOrd="0" presId="urn:microsoft.com/office/officeart/2005/8/layout/cycle4#1"/>
    <dgm:cxn modelId="{3F94570D-FE2E-4426-A8D4-806C59FBD370}" type="presParOf" srcId="{B85C6EE2-1B90-406E-81DA-EDB9BD4C1F02}" destId="{64D2B546-BFAC-46A6-BD0F-D5E841010E47}" srcOrd="2" destOrd="0" presId="urn:microsoft.com/office/officeart/2005/8/layout/cycle4#1"/>
    <dgm:cxn modelId="{FBF5F6BC-4788-4B37-9A95-F4BB83C4EFF1}" type="presParOf" srcId="{B85C6EE2-1B90-406E-81DA-EDB9BD4C1F02}" destId="{0B5A543D-C02D-452E-954D-4DD5DBEC5F1F}" srcOrd="3" destOrd="0" presId="urn:microsoft.com/office/officeart/2005/8/layout/cycle4#1"/>
    <dgm:cxn modelId="{AE0384A3-2DE0-4E26-B83B-E56E4F1063AB}" type="presParOf" srcId="{B85C6EE2-1B90-406E-81DA-EDB9BD4C1F02}" destId="{A419E978-CA3E-4256-8086-60E96554AEED}" srcOrd="4" destOrd="0" presId="urn:microsoft.com/office/officeart/2005/8/layout/cycle4#1"/>
    <dgm:cxn modelId="{2B77D5C3-9C17-41CC-9238-F70321FAD346}" type="presParOf" srcId="{DB027C1A-ACC8-4542-B6DF-0BC48135A616}" destId="{BBDB09A7-6293-4989-B4A0-FACF070B13AD}" srcOrd="2" destOrd="0" presId="urn:microsoft.com/office/officeart/2005/8/layout/cycle4#1"/>
    <dgm:cxn modelId="{0C643E22-CC5B-4CE5-BE29-1BB67D922867}" type="presParOf" srcId="{DB027C1A-ACC8-4542-B6DF-0BC48135A616}" destId="{B7C3CD8B-C19C-4053-B2F1-BF3170CE579A}" srcOrd="3" destOrd="0" presId="urn:microsoft.com/office/officeart/2005/8/layout/cycle4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40F825-B6A0-42AB-A103-B63A7BFEAD34}" type="doc">
      <dgm:prSet loTypeId="urn:microsoft.com/office/officeart/2005/8/layout/list1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3F97195-965E-409D-9186-5AEEEE625EC7}">
      <dgm:prSet phldrT="[Text]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zh-CN" altLang="en-US" b="1" dirty="0"/>
            <a:t>表扬</a:t>
          </a:r>
          <a:endParaRPr lang="en-GB" b="1" dirty="0"/>
        </a:p>
      </dgm:t>
    </dgm:pt>
    <dgm:pt modelId="{CE17BD3E-6F4C-492D-A7B9-1F6D58520793}" type="parTrans" cxnId="{F6A139C7-AA41-4A3A-8859-7F10A0BD3C1A}">
      <dgm:prSet/>
      <dgm:spPr/>
      <dgm:t>
        <a:bodyPr/>
        <a:lstStyle/>
        <a:p>
          <a:endParaRPr lang="en-GB"/>
        </a:p>
      </dgm:t>
    </dgm:pt>
    <dgm:pt modelId="{DD21139F-5AEC-47A0-BE59-DE0FF8136097}" type="sibTrans" cxnId="{F6A139C7-AA41-4A3A-8859-7F10A0BD3C1A}">
      <dgm:prSet/>
      <dgm:spPr/>
      <dgm:t>
        <a:bodyPr/>
        <a:lstStyle/>
        <a:p>
          <a:endParaRPr lang="en-GB"/>
        </a:p>
      </dgm:t>
    </dgm:pt>
    <dgm:pt modelId="{E5572BE8-DD3B-47E6-A927-F88F9B6F3CC7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zh-CN" altLang="en-US" b="1" dirty="0"/>
            <a:t>表扬</a:t>
          </a:r>
          <a:endParaRPr lang="en-GB" b="1" dirty="0"/>
        </a:p>
      </dgm:t>
    </dgm:pt>
    <dgm:pt modelId="{1A74CF82-D571-43FC-9EA1-31D8A4DC3DB1}" type="parTrans" cxnId="{DED297FC-20C5-4967-BE02-F1D758EE080C}">
      <dgm:prSet/>
      <dgm:spPr/>
      <dgm:t>
        <a:bodyPr/>
        <a:lstStyle/>
        <a:p>
          <a:endParaRPr lang="en-GB"/>
        </a:p>
      </dgm:t>
    </dgm:pt>
    <dgm:pt modelId="{B50F8CDF-422A-41FE-966A-71D726B09EFF}" type="sibTrans" cxnId="{DED297FC-20C5-4967-BE02-F1D758EE080C}">
      <dgm:prSet/>
      <dgm:spPr/>
      <dgm:t>
        <a:bodyPr/>
        <a:lstStyle/>
        <a:p>
          <a:endParaRPr lang="en-GB"/>
        </a:p>
      </dgm:t>
    </dgm:pt>
    <dgm:pt modelId="{C0624DD2-B616-4481-AE5D-662C3155415F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zh-CN" altLang="en-US" b="1" dirty="0"/>
            <a:t>可提升的方面</a:t>
          </a:r>
          <a:endParaRPr lang="en-GB" b="1" dirty="0"/>
        </a:p>
      </dgm:t>
    </dgm:pt>
    <dgm:pt modelId="{89E83DCC-81A8-4AE0-8FA3-A6D4E82DBAF4}" type="sibTrans" cxnId="{5C1F5BA0-D6F6-4403-A8E6-20FDAE5F19B4}">
      <dgm:prSet/>
      <dgm:spPr/>
      <dgm:t>
        <a:bodyPr/>
        <a:lstStyle/>
        <a:p>
          <a:endParaRPr lang="en-GB"/>
        </a:p>
      </dgm:t>
    </dgm:pt>
    <dgm:pt modelId="{F941C5FB-E525-4F22-96A3-641F562BF1A0}" type="parTrans" cxnId="{5C1F5BA0-D6F6-4403-A8E6-20FDAE5F19B4}">
      <dgm:prSet/>
      <dgm:spPr/>
      <dgm:t>
        <a:bodyPr/>
        <a:lstStyle/>
        <a:p>
          <a:endParaRPr lang="en-GB"/>
        </a:p>
      </dgm:t>
    </dgm:pt>
    <dgm:pt modelId="{BBC5C4EF-681D-4394-AC8A-2F7953DC5938}" type="pres">
      <dgm:prSet presAssocID="{F640F825-B6A0-42AB-A103-B63A7BFEAD34}" presName="linear" presStyleCnt="0">
        <dgm:presLayoutVars>
          <dgm:dir/>
          <dgm:animLvl val="lvl"/>
          <dgm:resizeHandles val="exact"/>
        </dgm:presLayoutVars>
      </dgm:prSet>
      <dgm:spPr/>
    </dgm:pt>
    <dgm:pt modelId="{E997A9EB-64D3-4AC1-9FAD-A796C402C934}" type="pres">
      <dgm:prSet presAssocID="{43F97195-965E-409D-9186-5AEEEE625EC7}" presName="parentLin" presStyleCnt="0"/>
      <dgm:spPr/>
    </dgm:pt>
    <dgm:pt modelId="{2292F06F-B96B-4221-9709-680D265AF517}" type="pres">
      <dgm:prSet presAssocID="{43F97195-965E-409D-9186-5AEEEE625EC7}" presName="parentLeftMargin" presStyleLbl="node1" presStyleIdx="0" presStyleCnt="3"/>
      <dgm:spPr/>
    </dgm:pt>
    <dgm:pt modelId="{355C78FF-6DAF-45CD-83B0-EFBA2C55B14A}" type="pres">
      <dgm:prSet presAssocID="{43F97195-965E-409D-9186-5AEEEE625EC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6CE6FED-74E5-4CA8-B52A-9B8D7D4DA1FC}" type="pres">
      <dgm:prSet presAssocID="{43F97195-965E-409D-9186-5AEEEE625EC7}" presName="negativeSpace" presStyleCnt="0"/>
      <dgm:spPr/>
    </dgm:pt>
    <dgm:pt modelId="{DCA55FB4-5E9E-4414-B8E0-E845DD3A8B42}" type="pres">
      <dgm:prSet presAssocID="{43F97195-965E-409D-9186-5AEEEE625EC7}" presName="childText" presStyleLbl="conFgAcc1" presStyleIdx="0" presStyleCnt="3" custScaleX="80000" custLinFactNeighborY="-4073">
        <dgm:presLayoutVars>
          <dgm:bulletEnabled val="1"/>
        </dgm:presLayoutVars>
      </dgm:prSet>
      <dgm:spPr/>
    </dgm:pt>
    <dgm:pt modelId="{F51C78F1-BA53-4C7E-9FFC-5BD9D28A8015}" type="pres">
      <dgm:prSet presAssocID="{DD21139F-5AEC-47A0-BE59-DE0FF8136097}" presName="spaceBetweenRectangles" presStyleCnt="0"/>
      <dgm:spPr/>
    </dgm:pt>
    <dgm:pt modelId="{F299EB31-BEB4-47D8-A4CF-D12C4495332A}" type="pres">
      <dgm:prSet presAssocID="{C0624DD2-B616-4481-AE5D-662C3155415F}" presName="parentLin" presStyleCnt="0"/>
      <dgm:spPr/>
    </dgm:pt>
    <dgm:pt modelId="{975CF08E-9F6F-4FBF-8AA7-D5365ED5955F}" type="pres">
      <dgm:prSet presAssocID="{C0624DD2-B616-4481-AE5D-662C3155415F}" presName="parentLeftMargin" presStyleLbl="node1" presStyleIdx="0" presStyleCnt="3"/>
      <dgm:spPr/>
    </dgm:pt>
    <dgm:pt modelId="{F7922982-6E9E-4FC0-9382-4DFFB1FD4D82}" type="pres">
      <dgm:prSet presAssocID="{C0624DD2-B616-4481-AE5D-662C3155415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57D78C1-C71A-4E47-AE71-B950057C099B}" type="pres">
      <dgm:prSet presAssocID="{C0624DD2-B616-4481-AE5D-662C3155415F}" presName="negativeSpace" presStyleCnt="0"/>
      <dgm:spPr/>
    </dgm:pt>
    <dgm:pt modelId="{E586584E-33FE-46C9-8B19-3A21A4B45FC8}" type="pres">
      <dgm:prSet presAssocID="{C0624DD2-B616-4481-AE5D-662C3155415F}" presName="childText" presStyleLbl="conFgAcc1" presStyleIdx="1" presStyleCnt="3" custScaleX="80000">
        <dgm:presLayoutVars>
          <dgm:bulletEnabled val="1"/>
        </dgm:presLayoutVars>
      </dgm:prSet>
      <dgm:spPr/>
    </dgm:pt>
    <dgm:pt modelId="{D79993D8-CD49-4E17-BC61-782CB74326F8}" type="pres">
      <dgm:prSet presAssocID="{89E83DCC-81A8-4AE0-8FA3-A6D4E82DBAF4}" presName="spaceBetweenRectangles" presStyleCnt="0"/>
      <dgm:spPr/>
    </dgm:pt>
    <dgm:pt modelId="{21A325F7-FF57-4F2A-9CD3-C5C774980B77}" type="pres">
      <dgm:prSet presAssocID="{E5572BE8-DD3B-47E6-A927-F88F9B6F3CC7}" presName="parentLin" presStyleCnt="0"/>
      <dgm:spPr/>
    </dgm:pt>
    <dgm:pt modelId="{1CEA2D81-291B-4266-AA66-6007A4B290FA}" type="pres">
      <dgm:prSet presAssocID="{E5572BE8-DD3B-47E6-A927-F88F9B6F3CC7}" presName="parentLeftMargin" presStyleLbl="node1" presStyleIdx="1" presStyleCnt="3"/>
      <dgm:spPr/>
    </dgm:pt>
    <dgm:pt modelId="{91FFC134-440B-4BA6-9631-712474910C63}" type="pres">
      <dgm:prSet presAssocID="{E5572BE8-DD3B-47E6-A927-F88F9B6F3CC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A46A2B0-FB07-49E3-9B53-FA430E74D2FE}" type="pres">
      <dgm:prSet presAssocID="{E5572BE8-DD3B-47E6-A927-F88F9B6F3CC7}" presName="negativeSpace" presStyleCnt="0"/>
      <dgm:spPr/>
    </dgm:pt>
    <dgm:pt modelId="{7D197E4B-91C8-40C6-9CAC-AE6E98E9CA5D}" type="pres">
      <dgm:prSet presAssocID="{E5572BE8-DD3B-47E6-A927-F88F9B6F3CC7}" presName="childText" presStyleLbl="conFgAcc1" presStyleIdx="2" presStyleCnt="3" custScaleX="80000" custLinFactNeighborX="-5000" custLinFactNeighborY="57">
        <dgm:presLayoutVars>
          <dgm:bulletEnabled val="1"/>
        </dgm:presLayoutVars>
      </dgm:prSet>
      <dgm:spPr/>
    </dgm:pt>
  </dgm:ptLst>
  <dgm:cxnLst>
    <dgm:cxn modelId="{673B110A-C192-48CF-A022-304E1432B35C}" type="presOf" srcId="{F640F825-B6A0-42AB-A103-B63A7BFEAD34}" destId="{BBC5C4EF-681D-4394-AC8A-2F7953DC5938}" srcOrd="0" destOrd="0" presId="urn:microsoft.com/office/officeart/2005/8/layout/list1"/>
    <dgm:cxn modelId="{E3B8AE2D-AAB1-442B-AF79-F1E511435A00}" type="presOf" srcId="{43F97195-965E-409D-9186-5AEEEE625EC7}" destId="{355C78FF-6DAF-45CD-83B0-EFBA2C55B14A}" srcOrd="1" destOrd="0" presId="urn:microsoft.com/office/officeart/2005/8/layout/list1"/>
    <dgm:cxn modelId="{0A9C2A33-F3C1-4465-86BB-7FCBB51A2299}" type="presOf" srcId="{C0624DD2-B616-4481-AE5D-662C3155415F}" destId="{F7922982-6E9E-4FC0-9382-4DFFB1FD4D82}" srcOrd="1" destOrd="0" presId="urn:microsoft.com/office/officeart/2005/8/layout/list1"/>
    <dgm:cxn modelId="{4A201C47-09D9-440D-85EB-431864F041E0}" type="presOf" srcId="{C0624DD2-B616-4481-AE5D-662C3155415F}" destId="{975CF08E-9F6F-4FBF-8AA7-D5365ED5955F}" srcOrd="0" destOrd="0" presId="urn:microsoft.com/office/officeart/2005/8/layout/list1"/>
    <dgm:cxn modelId="{4BBAC88C-8DC3-4C28-836A-82F0DFFF1CCF}" type="presOf" srcId="{43F97195-965E-409D-9186-5AEEEE625EC7}" destId="{2292F06F-B96B-4221-9709-680D265AF517}" srcOrd="0" destOrd="0" presId="urn:microsoft.com/office/officeart/2005/8/layout/list1"/>
    <dgm:cxn modelId="{FEA7F79F-1E5B-49F1-B01E-817E02F430E2}" type="presOf" srcId="{E5572BE8-DD3B-47E6-A927-F88F9B6F3CC7}" destId="{1CEA2D81-291B-4266-AA66-6007A4B290FA}" srcOrd="0" destOrd="0" presId="urn:microsoft.com/office/officeart/2005/8/layout/list1"/>
    <dgm:cxn modelId="{5C1F5BA0-D6F6-4403-A8E6-20FDAE5F19B4}" srcId="{F640F825-B6A0-42AB-A103-B63A7BFEAD34}" destId="{C0624DD2-B616-4481-AE5D-662C3155415F}" srcOrd="1" destOrd="0" parTransId="{F941C5FB-E525-4F22-96A3-641F562BF1A0}" sibTransId="{89E83DCC-81A8-4AE0-8FA3-A6D4E82DBAF4}"/>
    <dgm:cxn modelId="{F6A139C7-AA41-4A3A-8859-7F10A0BD3C1A}" srcId="{F640F825-B6A0-42AB-A103-B63A7BFEAD34}" destId="{43F97195-965E-409D-9186-5AEEEE625EC7}" srcOrd="0" destOrd="0" parTransId="{CE17BD3E-6F4C-492D-A7B9-1F6D58520793}" sibTransId="{DD21139F-5AEC-47A0-BE59-DE0FF8136097}"/>
    <dgm:cxn modelId="{2D2EDAD8-66E7-433A-9C59-8CFBB9161E1C}" type="presOf" srcId="{E5572BE8-DD3B-47E6-A927-F88F9B6F3CC7}" destId="{91FFC134-440B-4BA6-9631-712474910C63}" srcOrd="1" destOrd="0" presId="urn:microsoft.com/office/officeart/2005/8/layout/list1"/>
    <dgm:cxn modelId="{DED297FC-20C5-4967-BE02-F1D758EE080C}" srcId="{F640F825-B6A0-42AB-A103-B63A7BFEAD34}" destId="{E5572BE8-DD3B-47E6-A927-F88F9B6F3CC7}" srcOrd="2" destOrd="0" parTransId="{1A74CF82-D571-43FC-9EA1-31D8A4DC3DB1}" sibTransId="{B50F8CDF-422A-41FE-966A-71D726B09EFF}"/>
    <dgm:cxn modelId="{C69BFDCB-641D-4EFC-9DC6-C32AEC36B068}" type="presParOf" srcId="{BBC5C4EF-681D-4394-AC8A-2F7953DC5938}" destId="{E997A9EB-64D3-4AC1-9FAD-A796C402C934}" srcOrd="0" destOrd="0" presId="urn:microsoft.com/office/officeart/2005/8/layout/list1"/>
    <dgm:cxn modelId="{04D7C358-994C-4658-8C86-1270EA451F3F}" type="presParOf" srcId="{E997A9EB-64D3-4AC1-9FAD-A796C402C934}" destId="{2292F06F-B96B-4221-9709-680D265AF517}" srcOrd="0" destOrd="0" presId="urn:microsoft.com/office/officeart/2005/8/layout/list1"/>
    <dgm:cxn modelId="{7CA59999-FD26-4E76-8B8C-FAA8BB9E3C73}" type="presParOf" srcId="{E997A9EB-64D3-4AC1-9FAD-A796C402C934}" destId="{355C78FF-6DAF-45CD-83B0-EFBA2C55B14A}" srcOrd="1" destOrd="0" presId="urn:microsoft.com/office/officeart/2005/8/layout/list1"/>
    <dgm:cxn modelId="{3C8A41CC-4F63-4F84-BDBE-462DACD4C42C}" type="presParOf" srcId="{BBC5C4EF-681D-4394-AC8A-2F7953DC5938}" destId="{B6CE6FED-74E5-4CA8-B52A-9B8D7D4DA1FC}" srcOrd="1" destOrd="0" presId="urn:microsoft.com/office/officeart/2005/8/layout/list1"/>
    <dgm:cxn modelId="{36CA7D16-9A06-44BF-8413-5C1895413E4E}" type="presParOf" srcId="{BBC5C4EF-681D-4394-AC8A-2F7953DC5938}" destId="{DCA55FB4-5E9E-4414-B8E0-E845DD3A8B42}" srcOrd="2" destOrd="0" presId="urn:microsoft.com/office/officeart/2005/8/layout/list1"/>
    <dgm:cxn modelId="{B8C83E24-A098-43B7-843E-9438436BBAD1}" type="presParOf" srcId="{BBC5C4EF-681D-4394-AC8A-2F7953DC5938}" destId="{F51C78F1-BA53-4C7E-9FFC-5BD9D28A8015}" srcOrd="3" destOrd="0" presId="urn:microsoft.com/office/officeart/2005/8/layout/list1"/>
    <dgm:cxn modelId="{84ED196C-B469-49BE-BA59-2D9FA729063A}" type="presParOf" srcId="{BBC5C4EF-681D-4394-AC8A-2F7953DC5938}" destId="{F299EB31-BEB4-47D8-A4CF-D12C4495332A}" srcOrd="4" destOrd="0" presId="urn:microsoft.com/office/officeart/2005/8/layout/list1"/>
    <dgm:cxn modelId="{09D775A1-7019-4BC9-80F0-A151134C2C28}" type="presParOf" srcId="{F299EB31-BEB4-47D8-A4CF-D12C4495332A}" destId="{975CF08E-9F6F-4FBF-8AA7-D5365ED5955F}" srcOrd="0" destOrd="0" presId="urn:microsoft.com/office/officeart/2005/8/layout/list1"/>
    <dgm:cxn modelId="{93919E2D-59E0-4FBE-8CDD-B0614911151F}" type="presParOf" srcId="{F299EB31-BEB4-47D8-A4CF-D12C4495332A}" destId="{F7922982-6E9E-4FC0-9382-4DFFB1FD4D82}" srcOrd="1" destOrd="0" presId="urn:microsoft.com/office/officeart/2005/8/layout/list1"/>
    <dgm:cxn modelId="{C7912236-751A-46FB-9F92-3F5FFFB42314}" type="presParOf" srcId="{BBC5C4EF-681D-4394-AC8A-2F7953DC5938}" destId="{857D78C1-C71A-4E47-AE71-B950057C099B}" srcOrd="5" destOrd="0" presId="urn:microsoft.com/office/officeart/2005/8/layout/list1"/>
    <dgm:cxn modelId="{7277A221-8AF5-4C10-BBFF-D73C3388F4D6}" type="presParOf" srcId="{BBC5C4EF-681D-4394-AC8A-2F7953DC5938}" destId="{E586584E-33FE-46C9-8B19-3A21A4B45FC8}" srcOrd="6" destOrd="0" presId="urn:microsoft.com/office/officeart/2005/8/layout/list1"/>
    <dgm:cxn modelId="{B42606F5-E8B0-4BB5-BACF-AEDBF8826BA4}" type="presParOf" srcId="{BBC5C4EF-681D-4394-AC8A-2F7953DC5938}" destId="{D79993D8-CD49-4E17-BC61-782CB74326F8}" srcOrd="7" destOrd="0" presId="urn:microsoft.com/office/officeart/2005/8/layout/list1"/>
    <dgm:cxn modelId="{26AC43ED-65DF-4C4A-8BA4-9ABDE6ED1DB8}" type="presParOf" srcId="{BBC5C4EF-681D-4394-AC8A-2F7953DC5938}" destId="{21A325F7-FF57-4F2A-9CD3-C5C774980B77}" srcOrd="8" destOrd="0" presId="urn:microsoft.com/office/officeart/2005/8/layout/list1"/>
    <dgm:cxn modelId="{0A023B6D-7CEE-4BF1-9FA8-DDD8A2B6DAA9}" type="presParOf" srcId="{21A325F7-FF57-4F2A-9CD3-C5C774980B77}" destId="{1CEA2D81-291B-4266-AA66-6007A4B290FA}" srcOrd="0" destOrd="0" presId="urn:microsoft.com/office/officeart/2005/8/layout/list1"/>
    <dgm:cxn modelId="{64064D62-A27C-4E3E-A383-E3B7C6C4FFDC}" type="presParOf" srcId="{21A325F7-FF57-4F2A-9CD3-C5C774980B77}" destId="{91FFC134-440B-4BA6-9631-712474910C63}" srcOrd="1" destOrd="0" presId="urn:microsoft.com/office/officeart/2005/8/layout/list1"/>
    <dgm:cxn modelId="{4DE69093-A8E1-4E1C-BB89-8DCA0E066208}" type="presParOf" srcId="{BBC5C4EF-681D-4394-AC8A-2F7953DC5938}" destId="{DA46A2B0-FB07-49E3-9B53-FA430E74D2FE}" srcOrd="9" destOrd="0" presId="urn:microsoft.com/office/officeart/2005/8/layout/list1"/>
    <dgm:cxn modelId="{860F4C79-7A7B-4955-8AEE-3ABB35FCB49C}" type="presParOf" srcId="{BBC5C4EF-681D-4394-AC8A-2F7953DC5938}" destId="{7D197E4B-91C8-40C6-9CAC-AE6E98E9CA5D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543DFF-D0A6-4BE4-8691-065799AEFD48}">
      <dsp:nvSpPr>
        <dsp:cNvPr id="0" name=""/>
        <dsp:cNvSpPr/>
      </dsp:nvSpPr>
      <dsp:spPr>
        <a:xfrm>
          <a:off x="1461985" y="435157"/>
          <a:ext cx="2910105" cy="2910105"/>
        </a:xfrm>
        <a:prstGeom prst="blockArc">
          <a:avLst>
            <a:gd name="adj1" fmla="val 10800000"/>
            <a:gd name="adj2" fmla="val 16200000"/>
            <a:gd name="adj3" fmla="val 464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4AC37C-1F26-444F-8047-3A64A89B76BC}">
      <dsp:nvSpPr>
        <dsp:cNvPr id="0" name=""/>
        <dsp:cNvSpPr/>
      </dsp:nvSpPr>
      <dsp:spPr>
        <a:xfrm>
          <a:off x="1461985" y="435157"/>
          <a:ext cx="2910105" cy="2910105"/>
        </a:xfrm>
        <a:prstGeom prst="blockArc">
          <a:avLst>
            <a:gd name="adj1" fmla="val 5400000"/>
            <a:gd name="adj2" fmla="val 10800000"/>
            <a:gd name="adj3" fmla="val 46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380CF0-96FC-4159-9B4E-8CF3AC308299}">
      <dsp:nvSpPr>
        <dsp:cNvPr id="0" name=""/>
        <dsp:cNvSpPr/>
      </dsp:nvSpPr>
      <dsp:spPr>
        <a:xfrm>
          <a:off x="1461985" y="435157"/>
          <a:ext cx="2910105" cy="2910105"/>
        </a:xfrm>
        <a:prstGeom prst="blockArc">
          <a:avLst>
            <a:gd name="adj1" fmla="val 0"/>
            <a:gd name="adj2" fmla="val 5400000"/>
            <a:gd name="adj3" fmla="val 464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5014DA-8684-4E88-9B0E-0246F9C5732A}">
      <dsp:nvSpPr>
        <dsp:cNvPr id="0" name=""/>
        <dsp:cNvSpPr/>
      </dsp:nvSpPr>
      <dsp:spPr>
        <a:xfrm>
          <a:off x="1461985" y="435157"/>
          <a:ext cx="2910105" cy="2910105"/>
        </a:xfrm>
        <a:prstGeom prst="blockArc">
          <a:avLst>
            <a:gd name="adj1" fmla="val 16200000"/>
            <a:gd name="adj2" fmla="val 0"/>
            <a:gd name="adj3" fmla="val 464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9D6720-ECD6-40A6-97C1-C769FDC84A08}">
      <dsp:nvSpPr>
        <dsp:cNvPr id="0" name=""/>
        <dsp:cNvSpPr/>
      </dsp:nvSpPr>
      <dsp:spPr>
        <a:xfrm>
          <a:off x="2247316" y="1220488"/>
          <a:ext cx="1339443" cy="133944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900" kern="1200" dirty="0"/>
            <a:t>裁判员</a:t>
          </a:r>
          <a:endParaRPr lang="en-GB" sz="2900" kern="1200" dirty="0"/>
        </a:p>
      </dsp:txBody>
      <dsp:txXfrm>
        <a:off x="2443473" y="1416645"/>
        <a:ext cx="947129" cy="947129"/>
      </dsp:txXfrm>
    </dsp:sp>
    <dsp:sp modelId="{3F1AA34F-9CAD-49D1-A6A1-5CC128EA87E9}">
      <dsp:nvSpPr>
        <dsp:cNvPr id="0" name=""/>
        <dsp:cNvSpPr/>
      </dsp:nvSpPr>
      <dsp:spPr>
        <a:xfrm>
          <a:off x="2185674" y="105"/>
          <a:ext cx="1462728" cy="93761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dirty="0">
              <a:solidFill>
                <a:schemeClr val="tx1"/>
              </a:solidFill>
            </a:rPr>
            <a:t>支持</a:t>
          </a:r>
          <a:endParaRPr lang="en-GB" sz="2800" b="1" kern="1200" dirty="0">
            <a:solidFill>
              <a:schemeClr val="tx1"/>
            </a:solidFill>
          </a:endParaRPr>
        </a:p>
      </dsp:txBody>
      <dsp:txXfrm>
        <a:off x="2399886" y="137415"/>
        <a:ext cx="1034304" cy="662990"/>
      </dsp:txXfrm>
    </dsp:sp>
    <dsp:sp modelId="{D79A1921-BD04-4901-AE28-4235B533A788}">
      <dsp:nvSpPr>
        <dsp:cNvPr id="0" name=""/>
        <dsp:cNvSpPr/>
      </dsp:nvSpPr>
      <dsp:spPr>
        <a:xfrm>
          <a:off x="3631402" y="1421404"/>
          <a:ext cx="1413869" cy="9376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dirty="0">
              <a:solidFill>
                <a:schemeClr val="tx1"/>
              </a:solidFill>
            </a:rPr>
            <a:t>指导</a:t>
          </a:r>
          <a:endParaRPr lang="en-GB" sz="2800" b="1" kern="1200" dirty="0">
            <a:solidFill>
              <a:schemeClr val="tx1"/>
            </a:solidFill>
          </a:endParaRPr>
        </a:p>
      </dsp:txBody>
      <dsp:txXfrm>
        <a:off x="3838458" y="1558714"/>
        <a:ext cx="999757" cy="662990"/>
      </dsp:txXfrm>
    </dsp:sp>
    <dsp:sp modelId="{3F57B598-8687-44A0-A0A1-E4EBE19AF3E1}">
      <dsp:nvSpPr>
        <dsp:cNvPr id="0" name=""/>
        <dsp:cNvSpPr/>
      </dsp:nvSpPr>
      <dsp:spPr>
        <a:xfrm>
          <a:off x="2211960" y="2842703"/>
          <a:ext cx="1410156" cy="93761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dirty="0">
              <a:solidFill>
                <a:schemeClr val="tx1"/>
              </a:solidFill>
            </a:rPr>
            <a:t>公正</a:t>
          </a:r>
          <a:endParaRPr lang="en-GB" sz="2800" b="1" kern="1200" dirty="0">
            <a:solidFill>
              <a:schemeClr val="tx1"/>
            </a:solidFill>
          </a:endParaRPr>
        </a:p>
      </dsp:txBody>
      <dsp:txXfrm>
        <a:off x="2418473" y="2980013"/>
        <a:ext cx="997130" cy="662990"/>
      </dsp:txXfrm>
    </dsp:sp>
    <dsp:sp modelId="{D149702B-26B2-44D2-B63C-CFB2477A974C}">
      <dsp:nvSpPr>
        <dsp:cNvPr id="0" name=""/>
        <dsp:cNvSpPr/>
      </dsp:nvSpPr>
      <dsp:spPr>
        <a:xfrm>
          <a:off x="841381" y="1421404"/>
          <a:ext cx="1308716" cy="93761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dirty="0">
              <a:solidFill>
                <a:schemeClr val="tx1"/>
              </a:solidFill>
            </a:rPr>
            <a:t>辅导</a:t>
          </a:r>
          <a:endParaRPr lang="en-GB" sz="2800" b="1" kern="1200" dirty="0">
            <a:solidFill>
              <a:schemeClr val="tx1"/>
            </a:solidFill>
          </a:endParaRPr>
        </a:p>
      </dsp:txBody>
      <dsp:txXfrm>
        <a:off x="1033038" y="1558714"/>
        <a:ext cx="925402" cy="6629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7C7186-F557-4294-B0AA-8116DF5F6260}">
      <dsp:nvSpPr>
        <dsp:cNvPr id="0" name=""/>
        <dsp:cNvSpPr/>
      </dsp:nvSpPr>
      <dsp:spPr>
        <a:xfrm>
          <a:off x="3520299" y="1642876"/>
          <a:ext cx="3127127" cy="1974730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重要事件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重要比赛决定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进球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不正当行为</a:t>
          </a:r>
          <a:endParaRPr lang="en-GB" sz="1800" b="1" kern="1200" dirty="0"/>
        </a:p>
      </dsp:txBody>
      <dsp:txXfrm>
        <a:off x="4501816" y="2179936"/>
        <a:ext cx="2102233" cy="1394291"/>
      </dsp:txXfrm>
    </dsp:sp>
    <dsp:sp modelId="{C7046825-E066-423F-874F-E7F12F49CEFA}">
      <dsp:nvSpPr>
        <dsp:cNvPr id="0" name=""/>
        <dsp:cNvSpPr/>
      </dsp:nvSpPr>
      <dsp:spPr>
        <a:xfrm>
          <a:off x="219434" y="1604702"/>
          <a:ext cx="3111249" cy="198457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分析记录、优先级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比赛官员简报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清晰的过程</a:t>
          </a:r>
          <a:endParaRPr lang="en-GB" sz="1800" b="1" kern="1200" dirty="0"/>
        </a:p>
      </dsp:txBody>
      <dsp:txXfrm>
        <a:off x="263029" y="2144442"/>
        <a:ext cx="2090684" cy="1401244"/>
      </dsp:txXfrm>
    </dsp:sp>
    <dsp:sp modelId="{3D852C6E-2A1A-4AF5-BC52-0DDB75493F81}">
      <dsp:nvSpPr>
        <dsp:cNvPr id="0" name=""/>
        <dsp:cNvSpPr/>
      </dsp:nvSpPr>
      <dsp:spPr>
        <a:xfrm>
          <a:off x="3709984" y="-328005"/>
          <a:ext cx="2953507" cy="159982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表现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管理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技术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体能</a:t>
          </a:r>
          <a:endParaRPr lang="en-GB" sz="1800" b="1" kern="1200" dirty="0"/>
        </a:p>
      </dsp:txBody>
      <dsp:txXfrm>
        <a:off x="4631179" y="-292862"/>
        <a:ext cx="1997169" cy="1129585"/>
      </dsp:txXfrm>
    </dsp:sp>
    <dsp:sp modelId="{F7D887B4-3CA3-4556-BCB7-372F4088B92A}">
      <dsp:nvSpPr>
        <dsp:cNvPr id="0" name=""/>
        <dsp:cNvSpPr/>
      </dsp:nvSpPr>
      <dsp:spPr>
        <a:xfrm>
          <a:off x="181463" y="-294465"/>
          <a:ext cx="3159992" cy="153274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平衡的报告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精确的报告</a:t>
          </a:r>
          <a:endParaRPr lang="en-GB" sz="1800" b="1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800" b="1" kern="1200" dirty="0"/>
            <a:t>标注比赛细节</a:t>
          </a:r>
          <a:endParaRPr lang="en-GB" sz="1800" b="1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GB" sz="1400" kern="1200" dirty="0"/>
        </a:p>
      </dsp:txBody>
      <dsp:txXfrm>
        <a:off x="215132" y="-260796"/>
        <a:ext cx="2144656" cy="1082223"/>
      </dsp:txXfrm>
    </dsp:sp>
    <dsp:sp modelId="{4C337F94-AE83-4ACB-ACD4-16C37CA0A889}">
      <dsp:nvSpPr>
        <dsp:cNvPr id="0" name=""/>
        <dsp:cNvSpPr/>
      </dsp:nvSpPr>
      <dsp:spPr>
        <a:xfrm>
          <a:off x="1895394" y="232753"/>
          <a:ext cx="1407256" cy="1407256"/>
        </a:xfrm>
        <a:prstGeom prst="pieWedg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报告</a:t>
          </a:r>
          <a:endParaRPr lang="en-GB" sz="2500" kern="1200" dirty="0"/>
        </a:p>
      </dsp:txBody>
      <dsp:txXfrm>
        <a:off x="2307570" y="644929"/>
        <a:ext cx="995080" cy="995080"/>
      </dsp:txXfrm>
    </dsp:sp>
    <dsp:sp modelId="{2AA2457B-2090-4B39-8E5E-1CCD1FC9F919}">
      <dsp:nvSpPr>
        <dsp:cNvPr id="0" name=""/>
        <dsp:cNvSpPr/>
      </dsp:nvSpPr>
      <dsp:spPr>
        <a:xfrm rot="5400000">
          <a:off x="3364246" y="233344"/>
          <a:ext cx="1407256" cy="1407256"/>
        </a:xfrm>
        <a:prstGeom prst="pieWedg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观察</a:t>
          </a:r>
          <a:endParaRPr lang="en-GB" sz="2500" kern="1200" dirty="0"/>
        </a:p>
      </dsp:txBody>
      <dsp:txXfrm rot="-5400000">
        <a:off x="3364246" y="645520"/>
        <a:ext cx="995080" cy="995080"/>
      </dsp:txXfrm>
    </dsp:sp>
    <dsp:sp modelId="{64D2B546-BFAC-46A6-BD0F-D5E841010E47}">
      <dsp:nvSpPr>
        <dsp:cNvPr id="0" name=""/>
        <dsp:cNvSpPr/>
      </dsp:nvSpPr>
      <dsp:spPr>
        <a:xfrm rot="10800000">
          <a:off x="3364246" y="1705601"/>
          <a:ext cx="1407256" cy="1407256"/>
        </a:xfrm>
        <a:prstGeom prst="pieWedg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记录</a:t>
          </a:r>
          <a:endParaRPr lang="en-GB" sz="2500" kern="1200" dirty="0"/>
        </a:p>
      </dsp:txBody>
      <dsp:txXfrm rot="10800000">
        <a:off x="3364246" y="1705601"/>
        <a:ext cx="995080" cy="995080"/>
      </dsp:txXfrm>
    </dsp:sp>
    <dsp:sp modelId="{0B5A543D-C02D-452E-954D-4DD5DBEC5F1F}">
      <dsp:nvSpPr>
        <dsp:cNvPr id="0" name=""/>
        <dsp:cNvSpPr/>
      </dsp:nvSpPr>
      <dsp:spPr>
        <a:xfrm rot="16200000">
          <a:off x="1891989" y="1705601"/>
          <a:ext cx="1407256" cy="1407256"/>
        </a:xfrm>
        <a:prstGeom prst="pieWedg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500" kern="1200" dirty="0"/>
            <a:t>反馈</a:t>
          </a:r>
          <a:endParaRPr lang="en-GB" sz="2500" kern="1200" dirty="0"/>
        </a:p>
      </dsp:txBody>
      <dsp:txXfrm rot="5400000">
        <a:off x="2304165" y="1705601"/>
        <a:ext cx="995080" cy="995080"/>
      </dsp:txXfrm>
    </dsp:sp>
    <dsp:sp modelId="{BBDB09A7-6293-4989-B4A0-FACF070B13AD}">
      <dsp:nvSpPr>
        <dsp:cNvPr id="0" name=""/>
        <dsp:cNvSpPr/>
      </dsp:nvSpPr>
      <dsp:spPr>
        <a:xfrm>
          <a:off x="3088807" y="1380600"/>
          <a:ext cx="485877" cy="422502"/>
        </a:xfrm>
        <a:prstGeom prst="circular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7C3CD8B-C19C-4053-B2F1-BF3170CE579A}">
      <dsp:nvSpPr>
        <dsp:cNvPr id="0" name=""/>
        <dsp:cNvSpPr/>
      </dsp:nvSpPr>
      <dsp:spPr>
        <a:xfrm rot="10800000">
          <a:off x="3088807" y="1543100"/>
          <a:ext cx="485877" cy="422502"/>
        </a:xfrm>
        <a:prstGeom prst="circular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55FB4-5E9E-4414-B8E0-E845DD3A8B42}">
      <dsp:nvSpPr>
        <dsp:cNvPr id="0" name=""/>
        <dsp:cNvSpPr/>
      </dsp:nvSpPr>
      <dsp:spPr>
        <a:xfrm>
          <a:off x="0" y="355601"/>
          <a:ext cx="36576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55C78FF-6DAF-45CD-83B0-EFBA2C55B14A}">
      <dsp:nvSpPr>
        <dsp:cNvPr id="0" name=""/>
        <dsp:cNvSpPr/>
      </dsp:nvSpPr>
      <dsp:spPr>
        <a:xfrm>
          <a:off x="228600" y="21179"/>
          <a:ext cx="3200400" cy="678960"/>
        </a:xfrm>
        <a:prstGeom prst="round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68" tIns="0" rIns="120968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b="1" kern="1200" dirty="0"/>
            <a:t>表扬</a:t>
          </a:r>
          <a:endParaRPr lang="en-GB" sz="2300" b="1" kern="1200" dirty="0"/>
        </a:p>
      </dsp:txBody>
      <dsp:txXfrm>
        <a:off x="261744" y="54323"/>
        <a:ext cx="3134112" cy="612672"/>
      </dsp:txXfrm>
    </dsp:sp>
    <dsp:sp modelId="{E586584E-33FE-46C9-8B19-3A21A4B45FC8}">
      <dsp:nvSpPr>
        <dsp:cNvPr id="0" name=""/>
        <dsp:cNvSpPr/>
      </dsp:nvSpPr>
      <dsp:spPr>
        <a:xfrm>
          <a:off x="0" y="1403940"/>
          <a:ext cx="36576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7922982-6E9E-4FC0-9382-4DFFB1FD4D82}">
      <dsp:nvSpPr>
        <dsp:cNvPr id="0" name=""/>
        <dsp:cNvSpPr/>
      </dsp:nvSpPr>
      <dsp:spPr>
        <a:xfrm>
          <a:off x="228600" y="1064459"/>
          <a:ext cx="3200400" cy="678960"/>
        </a:xfrm>
        <a:prstGeom prst="roundRect">
          <a:avLst/>
        </a:prstGeom>
        <a:solidFill>
          <a:schemeClr val="tx2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68" tIns="0" rIns="120968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b="1" kern="1200" dirty="0"/>
            <a:t>可提升的方面</a:t>
          </a:r>
          <a:endParaRPr lang="en-GB" sz="2300" b="1" kern="1200" dirty="0"/>
        </a:p>
      </dsp:txBody>
      <dsp:txXfrm>
        <a:off x="261744" y="1097603"/>
        <a:ext cx="3134112" cy="612672"/>
      </dsp:txXfrm>
    </dsp:sp>
    <dsp:sp modelId="{7D197E4B-91C8-40C6-9CAC-AE6E98E9CA5D}">
      <dsp:nvSpPr>
        <dsp:cNvPr id="0" name=""/>
        <dsp:cNvSpPr/>
      </dsp:nvSpPr>
      <dsp:spPr>
        <a:xfrm>
          <a:off x="0" y="2447413"/>
          <a:ext cx="36576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1FFC134-440B-4BA6-9631-712474910C63}">
      <dsp:nvSpPr>
        <dsp:cNvPr id="0" name=""/>
        <dsp:cNvSpPr/>
      </dsp:nvSpPr>
      <dsp:spPr>
        <a:xfrm>
          <a:off x="228600" y="2107740"/>
          <a:ext cx="3200400" cy="678960"/>
        </a:xfrm>
        <a:prstGeom prst="roundRect">
          <a:avLst/>
        </a:prstGeom>
        <a:solidFill>
          <a:schemeClr val="tx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968" tIns="0" rIns="120968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b="1" kern="1200" dirty="0"/>
            <a:t>表扬</a:t>
          </a:r>
          <a:endParaRPr lang="en-GB" sz="2300" b="1" kern="1200" dirty="0"/>
        </a:p>
      </dsp:txBody>
      <dsp:txXfrm>
        <a:off x="261744" y="2140884"/>
        <a:ext cx="3134112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4#1">
  <dgm:title val=""/>
  <dgm:desc val=""/>
  <dgm:catLst>
    <dgm:cat type="relationship" pri="26000"/>
    <dgm:cat type="cycle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0FAD1-9BE5-6546-B7EC-CD03216A8870}" type="datetime1">
              <a:rPr lang="en-US" smtClean="0"/>
              <a:pPr/>
              <a:t>3/10/2018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99C42-1AB0-4391-A131-222C2CEFD5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274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3BF30E-D2D4-FD4D-AD32-4F4D3B264BE3}" type="datetime1">
              <a:rPr lang="en-US" smtClean="0"/>
              <a:pPr/>
              <a:t>3/10/2018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ED03FA-772D-488C-AE3B-B6A9F5763D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680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305" y="-63505"/>
            <a:ext cx="9388356" cy="5283883"/>
          </a:xfrm>
          <a:prstGeom prst="rect">
            <a:avLst/>
          </a:prstGeom>
        </p:spPr>
      </p:pic>
      <p:sp>
        <p:nvSpPr>
          <p:cNvPr id="3" name="Title 3"/>
          <p:cNvSpPr>
            <a:spLocks noGrp="1"/>
          </p:cNvSpPr>
          <p:nvPr>
            <p:ph type="title"/>
          </p:nvPr>
        </p:nvSpPr>
        <p:spPr>
          <a:xfrm>
            <a:off x="215900" y="2403475"/>
            <a:ext cx="3835400" cy="857250"/>
          </a:xfrm>
          <a:prstGeom prst="rect">
            <a:avLst/>
          </a:prstGeom>
        </p:spPr>
        <p:txBody>
          <a:bodyPr vert="horz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305" y="-63505"/>
            <a:ext cx="9388356" cy="5283883"/>
          </a:xfrm>
          <a:prstGeom prst="rect">
            <a:avLst/>
          </a:prstGeom>
        </p:spPr>
      </p:pic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215900" y="2403475"/>
            <a:ext cx="3835400" cy="857250"/>
          </a:xfrm>
          <a:prstGeom prst="rect">
            <a:avLst/>
          </a:prstGeom>
        </p:spPr>
        <p:txBody>
          <a:bodyPr vert="horz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4"/>
          <p:cNvSpPr>
            <a:spLocks noGrp="1"/>
          </p:cNvSpPr>
          <p:nvPr>
            <p:ph type="title"/>
          </p:nvPr>
        </p:nvSpPr>
        <p:spPr>
          <a:xfrm>
            <a:off x="192866" y="-60325"/>
            <a:ext cx="702073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6"/>
          <p:cNvSpPr>
            <a:spLocks noGrp="1"/>
          </p:cNvSpPr>
          <p:nvPr>
            <p:ph idx="1"/>
          </p:nvPr>
        </p:nvSpPr>
        <p:spPr>
          <a:xfrm>
            <a:off x="192866" y="1200150"/>
            <a:ext cx="8824134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6959600" y="473551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56CE6-41BC-1048-8479-58FDE0C521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8AC2D-78E3-AB48-B6D1-C65C8A676967}" type="datetimeFigureOut">
              <a:rPr lang="en-US" smtClean="0"/>
              <a:pPr/>
              <a:t>3/10/2018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0780-A907-0345-B398-BAA98349BE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10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8AC2D-78E3-AB48-B6D1-C65C8A676967}" type="datetimeFigureOut">
              <a:rPr lang="en-US" smtClean="0"/>
              <a:pPr/>
              <a:t>3/10/2018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20780-A907-0345-B398-BAA98349BE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11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rot="5400000">
            <a:off x="1569643" y="513558"/>
            <a:ext cx="516731" cy="1587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/>
          <p:cNvSpPr txBox="1">
            <a:spLocks/>
          </p:cNvSpPr>
          <p:nvPr userDrawn="1"/>
        </p:nvSpPr>
        <p:spPr bwMode="auto">
          <a:xfrm>
            <a:off x="3124200" y="4868468"/>
            <a:ext cx="2895600" cy="1833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sz="750" dirty="0">
                <a:solidFill>
                  <a:srgbClr val="898989"/>
                </a:solidFill>
                <a:cs typeface="Arial" charset="0"/>
              </a:rPr>
              <a:t>© Referee Department 2016</a:t>
            </a:r>
          </a:p>
        </p:txBody>
      </p:sp>
    </p:spTree>
    <p:extLst>
      <p:ext uri="{BB962C8B-B14F-4D97-AF65-F5344CB8AC3E}">
        <p14:creationId xmlns:p14="http://schemas.microsoft.com/office/powerpoint/2010/main" val="4038717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7987" y="-63505"/>
            <a:ext cx="9376009" cy="5290793"/>
          </a:xfrm>
          <a:prstGeom prst="rect">
            <a:avLst/>
          </a:prstGeom>
        </p:spPr>
      </p:pic>
      <p:sp>
        <p:nvSpPr>
          <p:cNvPr id="9" name="Title Placeholder 4"/>
          <p:cNvSpPr>
            <a:spLocks noGrp="1"/>
          </p:cNvSpPr>
          <p:nvPr>
            <p:ph type="title"/>
          </p:nvPr>
        </p:nvSpPr>
        <p:spPr>
          <a:xfrm>
            <a:off x="192866" y="-60325"/>
            <a:ext cx="702073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idx="1"/>
          </p:nvPr>
        </p:nvSpPr>
        <p:spPr>
          <a:xfrm>
            <a:off x="192866" y="1200150"/>
            <a:ext cx="8824134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6959600" y="473551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56CE6-41BC-1048-8479-58FDE0C5215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5" r:id="rId3"/>
    <p:sldLayoutId id="2147483658" r:id="rId4"/>
    <p:sldLayoutId id="2147483659" r:id="rId5"/>
    <p:sldLayoutId id="2147483660" r:id="rId6"/>
  </p:sldLayoutIdLst>
  <p:hf hdr="0"/>
  <p:txStyles>
    <p:titleStyle>
      <a:lvl1pPr algn="l" defTabSz="389626" rtl="0" eaLnBrk="1" latinLnBrk="0" hangingPunct="1">
        <a:spcBef>
          <a:spcPct val="0"/>
        </a:spcBef>
        <a:buNone/>
        <a:defRPr sz="2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92219" indent="-292219" algn="l" defTabSz="38962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33142" indent="-243516" algn="l" defTabSz="389626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974065" indent="-194813" algn="l" defTabSz="38962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363690" indent="-194813" algn="l" defTabSz="389626" rtl="0" eaLnBrk="1" latinLnBrk="0" hangingPunct="1">
        <a:spcBef>
          <a:spcPct val="20000"/>
        </a:spcBef>
        <a:buFont typeface="Arial"/>
        <a:buChar char="–"/>
        <a:defRPr sz="17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753316" indent="-194813" algn="l" defTabSz="389626" rtl="0" eaLnBrk="1" latinLnBrk="0" hangingPunct="1">
        <a:spcBef>
          <a:spcPct val="20000"/>
        </a:spcBef>
        <a:buFont typeface="Arial"/>
        <a:buChar char="»"/>
        <a:defRPr sz="17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2942" indent="-194813" algn="l" defTabSz="389626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32568" indent="-194813" algn="l" defTabSz="389626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2922194" indent="-194813" algn="l" defTabSz="389626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311820" indent="-194813" algn="l" defTabSz="389626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任务和责任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475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Number Placeholder 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6229350" y="4800600"/>
            <a:ext cx="1600200" cy="17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557213" indent="-214313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857250" indent="-1714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200150" indent="-1714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1543050" indent="-1714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2C195C82-CD14-4B76-A7A6-9404988893EA}" type="slidenum">
              <a:rPr lang="en-US" altLang="en-US"/>
              <a:pPr eaLnBrk="1" hangingPunct="1"/>
              <a:t>10</a:t>
            </a:fld>
            <a:endParaRPr lang="en-US" altLang="en-US"/>
          </a:p>
        </p:txBody>
      </p:sp>
      <p:sp>
        <p:nvSpPr>
          <p:cNvPr id="5" name="Rectangle 5"/>
          <p:cNvSpPr txBox="1">
            <a:spLocks noChangeArrowheads="1"/>
          </p:cNvSpPr>
          <p:nvPr/>
        </p:nvSpPr>
        <p:spPr bwMode="gray">
          <a:xfrm>
            <a:off x="1143000" y="2500315"/>
            <a:ext cx="6858000" cy="450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27000" dist="38100" dir="5400000" algn="tl" rotWithShape="0">
              <a:prstClr val="black">
                <a:alpha val="30000"/>
              </a:prstClr>
            </a:outerShdw>
          </a:effectLst>
        </p:spPr>
        <p:txBody>
          <a:bodyPr lIns="0" rIns="0" anchor="ctr"/>
          <a:lstStyle/>
          <a:p>
            <a:pPr algn="ctr">
              <a:lnSpc>
                <a:spcPct val="95000"/>
              </a:lnSpc>
              <a:defRPr/>
            </a:pPr>
            <a:r>
              <a:rPr lang="zh-CN" altLang="en-US" sz="4500" b="1" dirty="0">
                <a:cs typeface="Arial" charset="0"/>
              </a:rPr>
              <a:t>问题？</a:t>
            </a:r>
            <a:endParaRPr lang="en-US" sz="4500" b="1" dirty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980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 idx="4294967295"/>
          </p:nvPr>
        </p:nvSpPr>
        <p:spPr bwMode="auto">
          <a:xfrm>
            <a:off x="360727" y="0"/>
            <a:ext cx="8229600" cy="857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pPr algn="l" eaLnBrk="1" hangingPunct="1"/>
            <a:r>
              <a:rPr lang="zh-CN" altLang="en-US" sz="3200" b="1" dirty="0">
                <a:solidFill>
                  <a:schemeClr val="bg1"/>
                </a:solidFill>
              </a:rPr>
              <a:t>总结</a:t>
            </a:r>
            <a:endParaRPr lang="en-GB" altLang="en-US" sz="3200" b="1" dirty="0">
              <a:solidFill>
                <a:schemeClr val="bg1"/>
              </a:solidFill>
            </a:endParaRPr>
          </a:p>
        </p:txBody>
      </p:sp>
      <p:sp>
        <p:nvSpPr>
          <p:cNvPr id="17411" name="Content Placeholder 2"/>
          <p:cNvSpPr>
            <a:spLocks noGrp="1"/>
          </p:cNvSpPr>
          <p:nvPr>
            <p:ph idx="4294967295"/>
          </p:nvPr>
        </p:nvSpPr>
        <p:spPr bwMode="auto">
          <a:xfrm>
            <a:off x="360727" y="1074315"/>
            <a:ext cx="8229600" cy="33940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你的职责是向比赛官员提供正向和建设性建议</a:t>
            </a:r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你的报告必须准确</a:t>
            </a:r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关键情形会挑战作为评估员的你</a:t>
            </a:r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你必须在适当时质疑比赛官员</a:t>
            </a:r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560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2403475"/>
            <a:ext cx="8229600" cy="857250"/>
          </a:xfrm>
        </p:spPr>
        <p:txBody>
          <a:bodyPr/>
          <a:lstStyle/>
          <a:p>
            <a:r>
              <a:rPr lang="zh-CN" altLang="en-US" dirty="0"/>
              <a:t>谢谢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2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0727" y="111868"/>
            <a:ext cx="8229600" cy="857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zh-CN" altLang="en-US" sz="3200" dirty="0"/>
              <a:t>任务和责任</a:t>
            </a:r>
            <a:endParaRPr lang="en-GB" altLang="en-US" sz="3200" b="1" dirty="0">
              <a:solidFill>
                <a:schemeClr val="bg1"/>
              </a:solidFill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360727" y="887060"/>
            <a:ext cx="8305101" cy="33940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目标</a:t>
            </a:r>
            <a:endParaRPr lang="en-US" altLang="zh-C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复习你作为亚足联裁判评估员的任务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更好地了解你的责任</a:t>
            </a:r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543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 idx="4294967295"/>
          </p:nvPr>
        </p:nvSpPr>
        <p:spPr bwMode="auto">
          <a:xfrm>
            <a:off x="352337" y="115189"/>
            <a:ext cx="8229600" cy="857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pPr algn="l"/>
            <a:r>
              <a:rPr lang="zh-CN" altLang="en-US" sz="3200" b="1" dirty="0">
                <a:solidFill>
                  <a:schemeClr val="bg1"/>
                </a:solidFill>
              </a:rPr>
              <a:t>什么是评估</a:t>
            </a:r>
            <a:r>
              <a:rPr lang="en-US" altLang="zh-CN" sz="3200" b="1" dirty="0">
                <a:solidFill>
                  <a:schemeClr val="bg1"/>
                </a:solidFill>
              </a:rPr>
              <a:t>?</a:t>
            </a:r>
            <a:endParaRPr lang="en-GB" alt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 bwMode="auto">
          <a:xfrm>
            <a:off x="352337" y="1091093"/>
            <a:ext cx="8229600" cy="33940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有目的性的</a:t>
            </a: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系统地</a:t>
            </a:r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收集、解释、记录关于比赛官员</a:t>
            </a:r>
            <a:r>
              <a:rPr lang="zh-CN" alt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表现</a:t>
            </a: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的</a:t>
            </a:r>
            <a:r>
              <a:rPr lang="zh-CN" altLang="en-US" sz="2400" u="sng" dirty="0">
                <a:latin typeface="Arial" panose="020B0604020202020204" pitchFamily="34" charset="0"/>
                <a:cs typeface="Arial" panose="020B0604020202020204" pitchFamily="34" charset="0"/>
              </a:rPr>
              <a:t>准确</a:t>
            </a: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信息并与</a:t>
            </a:r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亚足联沟通</a:t>
            </a: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。</a:t>
            </a:r>
            <a:endParaRPr lang="en-GB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88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260058" y="150779"/>
            <a:ext cx="6246812" cy="857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pPr algn="l" eaLnBrk="1" hangingPunct="1"/>
            <a:r>
              <a:rPr lang="zh-CN" altLang="en-US" sz="2800" b="1" dirty="0">
                <a:solidFill>
                  <a:schemeClr val="bg1"/>
                </a:solidFill>
              </a:rPr>
              <a:t>亚足联评估员的任务</a:t>
            </a:r>
            <a:endParaRPr lang="en-GB" altLang="en-US" sz="2800" b="1" dirty="0">
              <a:solidFill>
                <a:schemeClr val="bg1"/>
              </a:solidFill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44617" y="857250"/>
            <a:ext cx="8439325" cy="339407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Autofit/>
          </a:bodyPr>
          <a:lstStyle/>
          <a:p>
            <a:pPr eaLnBrk="1" hangingPunct="1">
              <a:buFont typeface="Arial" charset="0"/>
              <a:buNone/>
              <a:defRPr/>
            </a:pPr>
            <a:r>
              <a:rPr lang="zh-CN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分组练习</a:t>
            </a:r>
            <a:endParaRPr lang="en-US" altLang="zh-C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buFont typeface="Arial" charset="0"/>
              <a:buNone/>
              <a:defRPr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>
              <a:buNone/>
              <a:defRPr/>
            </a:pP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在你的小组里，你作为亚足联裁判评估员的任务和责任是什么？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>
              <a:buNone/>
              <a:defRPr/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>
              <a:buNone/>
              <a:defRPr/>
            </a:pPr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考虑你责任中三个最重要的领域并反馈到大组中。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44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41343697"/>
              </p:ext>
            </p:extLst>
          </p:nvPr>
        </p:nvGraphicFramePr>
        <p:xfrm>
          <a:off x="1600200" y="1085850"/>
          <a:ext cx="5886654" cy="37804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291" name="TextBox 2"/>
          <p:cNvSpPr txBox="1">
            <a:spLocks noChangeArrowheads="1"/>
          </p:cNvSpPr>
          <p:nvPr/>
        </p:nvSpPr>
        <p:spPr bwMode="auto">
          <a:xfrm>
            <a:off x="236106" y="59249"/>
            <a:ext cx="5625703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zh-CN" alt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裁判</a:t>
            </a:r>
            <a:r>
              <a:rPr lang="en-US" altLang="zh-CN" sz="2700" b="1" dirty="0">
                <a:solidFill>
                  <a:schemeClr val="bg1"/>
                </a:solidFill>
                <a:latin typeface="Arial" panose="020B0604020202020204" pitchFamily="34" charset="0"/>
              </a:rPr>
              <a:t>-</a:t>
            </a:r>
            <a:r>
              <a:rPr lang="zh-CN" alt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评估员关系</a:t>
            </a:r>
            <a:endParaRPr lang="en-GB" altLang="en-US" sz="27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179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3006" y="0"/>
            <a:ext cx="6246812" cy="857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zh-CN" altLang="en-US" sz="3200" b="1" dirty="0"/>
              <a:t>亚足联评估员的职责</a:t>
            </a:r>
            <a:endParaRPr lang="en-GB" altLang="en-US" sz="3200" b="1" dirty="0">
              <a:solidFill>
                <a:schemeClr val="bg1"/>
              </a:solidFill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3006" y="898146"/>
            <a:ext cx="8070209" cy="33940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识别潜力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协助裁判员发展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提供积极建议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监视进度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给出诚实的意见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zh-C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有建设性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107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 idx="4294967295"/>
          </p:nvPr>
        </p:nvSpPr>
        <p:spPr bwMode="auto">
          <a:xfrm>
            <a:off x="309412" y="102907"/>
            <a:ext cx="8229600" cy="8572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zh-CN" altLang="en-US" sz="3200" b="1" dirty="0"/>
              <a:t>亚足联评估员的职责</a:t>
            </a:r>
            <a:endParaRPr lang="en-GB" altLang="en-US" sz="32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905872372"/>
              </p:ext>
            </p:extLst>
          </p:nvPr>
        </p:nvGraphicFramePr>
        <p:xfrm>
          <a:off x="1230549" y="1337553"/>
          <a:ext cx="6663492" cy="3346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1713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62156" y="-12840"/>
            <a:ext cx="6172200" cy="857250"/>
          </a:xfrm>
        </p:spPr>
        <p:txBody>
          <a:bodyPr>
            <a:normAutofit/>
          </a:bodyPr>
          <a:lstStyle/>
          <a:p>
            <a:r>
              <a:rPr lang="zh-CN" altLang="en-US" sz="3200" b="1" dirty="0"/>
              <a:t>亚足联评估员的职责</a:t>
            </a:r>
            <a:endParaRPr lang="en-GB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69114" y="1019028"/>
            <a:ext cx="8330269" cy="3394075"/>
          </a:xfrm>
        </p:spPr>
        <p:txBody>
          <a:bodyPr>
            <a:normAutofit/>
          </a:bodyPr>
          <a:lstStyle/>
          <a:p>
            <a:pPr marL="300038"/>
            <a:r>
              <a:rPr lang="zh-CN" altLang="en-US" sz="2400" dirty="0"/>
              <a:t>向亚足联提供高水平发挥的比赛官员</a:t>
            </a:r>
            <a:endParaRPr lang="en-GB" sz="2400" dirty="0"/>
          </a:p>
          <a:p>
            <a:pPr marL="300038"/>
            <a:r>
              <a:rPr lang="zh-CN" altLang="en-US" sz="2400" dirty="0"/>
              <a:t>帮助所有比赛官员实现他们最大的潜力</a:t>
            </a:r>
            <a:endParaRPr lang="en-GB" sz="2400" dirty="0"/>
          </a:p>
          <a:p>
            <a:pPr marL="300038"/>
            <a:r>
              <a:rPr lang="zh-CN" altLang="en-US" sz="2400" dirty="0"/>
              <a:t>向比赛官员提供自我学习的发展工具并开始有成果的教学</a:t>
            </a:r>
            <a:endParaRPr lang="en-GB" sz="2400" dirty="0"/>
          </a:p>
          <a:p>
            <a:pPr marL="300038"/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28921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574136389"/>
              </p:ext>
            </p:extLst>
          </p:nvPr>
        </p:nvGraphicFramePr>
        <p:xfrm>
          <a:off x="922143" y="1088706"/>
          <a:ext cx="4572000" cy="304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50318" y="1200575"/>
            <a:ext cx="38504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+mj-lt"/>
              <a:buAutoNum type="arabicPeriod"/>
            </a:pPr>
            <a:r>
              <a:rPr lang="zh-CN" altLang="en-US" sz="1800" dirty="0"/>
              <a:t>有建设性 </a:t>
            </a:r>
            <a:r>
              <a:rPr lang="en-US" altLang="zh-CN" sz="1800" dirty="0"/>
              <a:t>– </a:t>
            </a:r>
            <a:r>
              <a:rPr lang="zh-CN" altLang="en-US" sz="1800" dirty="0"/>
              <a:t>说什么已经被实现很重要</a:t>
            </a:r>
            <a:endParaRPr lang="en-GB" sz="1800" dirty="0"/>
          </a:p>
          <a:p>
            <a:pPr marL="257175" indent="-257175">
              <a:buFont typeface="+mj-lt"/>
              <a:buAutoNum type="arabicPeriod"/>
            </a:pPr>
            <a:r>
              <a:rPr lang="zh-CN" altLang="en-US" sz="1800" dirty="0"/>
              <a:t>正向 </a:t>
            </a:r>
            <a:r>
              <a:rPr lang="en-US" altLang="zh-CN" sz="1800" dirty="0"/>
              <a:t>– </a:t>
            </a:r>
            <a:r>
              <a:rPr lang="zh-CN" altLang="en-US" sz="1800" dirty="0"/>
              <a:t>通过给予鼓励来激励</a:t>
            </a:r>
            <a:endParaRPr lang="en-GB" sz="1800" dirty="0"/>
          </a:p>
          <a:p>
            <a:pPr marL="257175" indent="-257175">
              <a:buFont typeface="+mj-lt"/>
              <a:buAutoNum type="arabicPeriod"/>
            </a:pPr>
            <a:r>
              <a:rPr lang="zh-CN" altLang="en-US" sz="1800" dirty="0"/>
              <a:t>给予替代方案和发展方法而不是批评</a:t>
            </a:r>
            <a:endParaRPr lang="en-GB" sz="1800" dirty="0"/>
          </a:p>
          <a:p>
            <a:pPr marL="257175" indent="-257175">
              <a:buFont typeface="+mj-lt"/>
              <a:buAutoNum type="arabicPeriod"/>
            </a:pPr>
            <a:r>
              <a:rPr lang="zh-CN" altLang="en-US" sz="1800" dirty="0"/>
              <a:t>确定比赛官员明白反馈</a:t>
            </a:r>
            <a:endParaRPr lang="en-GB" sz="1800" dirty="0"/>
          </a:p>
          <a:p>
            <a:pPr marL="257175" indent="-257175">
              <a:buFont typeface="+mj-lt"/>
              <a:buAutoNum type="arabicPeriod"/>
            </a:pPr>
            <a:r>
              <a:rPr lang="zh-CN" altLang="en-US" sz="1800" dirty="0"/>
              <a:t>在写的报告中总结并记录反馈</a:t>
            </a:r>
            <a:endParaRPr lang="en-GB" sz="1800" dirty="0"/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239730" y="111868"/>
            <a:ext cx="617220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/>
            <a:r>
              <a:rPr lang="en-GB" altLang="en-US" sz="3200" b="1" dirty="0">
                <a:solidFill>
                  <a:schemeClr val="bg1"/>
                </a:solidFill>
              </a:rPr>
              <a:t>Giving Advice – Good Practice</a:t>
            </a:r>
            <a:endParaRPr lang="en-GB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25902537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0162de57-dfb5-4ef6-977c-4c1c5e138ef1"/>
</p:tagLst>
</file>

<file path=ppt/theme/theme1.xml><?xml version="1.0" encoding="utf-8"?>
<a:theme xmlns:a="http://schemas.openxmlformats.org/drawingml/2006/main" name="Committe Meeting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291</Words>
  <Application>Microsoft Office PowerPoint</Application>
  <PresentationFormat>全屏显示(16:9)</PresentationFormat>
  <Paragraphs>67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黑体</vt:lpstr>
      <vt:lpstr>Arial</vt:lpstr>
      <vt:lpstr>Calibri</vt:lpstr>
      <vt:lpstr>Committe Meeting Theme</vt:lpstr>
      <vt:lpstr>任务和责任</vt:lpstr>
      <vt:lpstr>任务和责任</vt:lpstr>
      <vt:lpstr>什么是评估?</vt:lpstr>
      <vt:lpstr>亚足联评估员的任务</vt:lpstr>
      <vt:lpstr>PowerPoint 演示文稿</vt:lpstr>
      <vt:lpstr>亚足联评估员的职责</vt:lpstr>
      <vt:lpstr>亚足联评估员的职责</vt:lpstr>
      <vt:lpstr>亚足联评估员的职责</vt:lpstr>
      <vt:lpstr>PowerPoint 演示文稿</vt:lpstr>
      <vt:lpstr>PowerPoint 演示文稿</vt:lpstr>
      <vt:lpstr>总结</vt:lpstr>
      <vt:lpstr>谢谢</vt:lpstr>
    </vt:vector>
  </TitlesOfParts>
  <Company>afc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&amp; COMMUNICATIONS</dc:title>
  <dc:creator>Tasha Azizam</dc:creator>
  <cp:lastModifiedBy>xm a</cp:lastModifiedBy>
  <cp:revision>97</cp:revision>
  <cp:lastPrinted>2014-07-25T08:47:40Z</cp:lastPrinted>
  <dcterms:created xsi:type="dcterms:W3CDTF">2016-03-25T09:16:06Z</dcterms:created>
  <dcterms:modified xsi:type="dcterms:W3CDTF">2018-03-10T14:40:14Z</dcterms:modified>
</cp:coreProperties>
</file>

<file path=docProps/thumbnail.jpeg>
</file>